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Harrison" userId="47a3864f-dba6-46a3-b721-6e271c5c26cb" providerId="ADAL" clId="{8A1CEA2C-1B02-41E5-8DDB-DA6234ECB1DD}"/>
    <pc:docChg chg="undo custSel addSld delSld modSld sldOrd">
      <pc:chgData name="Dana Harrison" userId="47a3864f-dba6-46a3-b721-6e271c5c26cb" providerId="ADAL" clId="{8A1CEA2C-1B02-41E5-8DDB-DA6234ECB1DD}" dt="2018-05-18T12:14:44.213" v="2048" actId="20577"/>
      <pc:docMkLst>
        <pc:docMk/>
      </pc:docMkLst>
      <pc:sldChg chg="addSp delSp modSp">
        <pc:chgData name="Dana Harrison" userId="47a3864f-dba6-46a3-b721-6e271c5c26cb" providerId="ADAL" clId="{8A1CEA2C-1B02-41E5-8DDB-DA6234ECB1DD}" dt="2018-05-18T01:43:14.466" v="1562" actId="1076"/>
        <pc:sldMkLst>
          <pc:docMk/>
          <pc:sldMk cId="3270354417" sldId="256"/>
        </pc:sldMkLst>
        <pc:spChg chg="mod">
          <ac:chgData name="Dana Harrison" userId="47a3864f-dba6-46a3-b721-6e271c5c26cb" providerId="ADAL" clId="{8A1CEA2C-1B02-41E5-8DDB-DA6234ECB1DD}" dt="2018-05-18T01:43:14.466" v="1562" actId="1076"/>
          <ac:spMkLst>
            <pc:docMk/>
            <pc:sldMk cId="3270354417" sldId="256"/>
            <ac:spMk id="2" creationId="{43BB98EF-9229-4E7F-928D-230480E78D57}"/>
          </ac:spMkLst>
        </pc:spChg>
        <pc:spChg chg="mod">
          <ac:chgData name="Dana Harrison" userId="47a3864f-dba6-46a3-b721-6e271c5c26cb" providerId="ADAL" clId="{8A1CEA2C-1B02-41E5-8DDB-DA6234ECB1DD}" dt="2018-05-18T01:43:11.385" v="1561" actId="1076"/>
          <ac:spMkLst>
            <pc:docMk/>
            <pc:sldMk cId="3270354417" sldId="256"/>
            <ac:spMk id="3" creationId="{00034DD4-EA3C-4B85-AEF2-19313749A74B}"/>
          </ac:spMkLst>
        </pc:spChg>
        <pc:spChg chg="del">
          <ac:chgData name="Dana Harrison" userId="47a3864f-dba6-46a3-b721-6e271c5c26cb" providerId="ADAL" clId="{8A1CEA2C-1B02-41E5-8DDB-DA6234ECB1DD}" dt="2018-05-18T01:42:53.739" v="1558" actId="26606"/>
          <ac:spMkLst>
            <pc:docMk/>
            <pc:sldMk cId="3270354417" sldId="256"/>
            <ac:spMk id="8" creationId="{D8E74CFB-EAAD-43E9-BDAC-AAE4F8E86B83}"/>
          </ac:spMkLst>
        </pc:spChg>
        <pc:spChg chg="del">
          <ac:chgData name="Dana Harrison" userId="47a3864f-dba6-46a3-b721-6e271c5c26cb" providerId="ADAL" clId="{8A1CEA2C-1B02-41E5-8DDB-DA6234ECB1DD}" dt="2018-05-18T01:42:53.739" v="1558" actId="26606"/>
          <ac:spMkLst>
            <pc:docMk/>
            <pc:sldMk cId="3270354417" sldId="256"/>
            <ac:spMk id="10" creationId="{D6E31D67-858D-409A-863E-EE8DEB9CC1E5}"/>
          </ac:spMkLst>
        </pc:spChg>
        <pc:spChg chg="del">
          <ac:chgData name="Dana Harrison" userId="47a3864f-dba6-46a3-b721-6e271c5c26cb" providerId="ADAL" clId="{8A1CEA2C-1B02-41E5-8DDB-DA6234ECB1DD}" dt="2018-05-18T01:42:53.739" v="1558" actId="26606"/>
          <ac:spMkLst>
            <pc:docMk/>
            <pc:sldMk cId="3270354417" sldId="256"/>
            <ac:spMk id="12" creationId="{0C11AD76-2664-4F1B-8A6E-71601C059E24}"/>
          </ac:spMkLst>
        </pc:spChg>
        <pc:spChg chg="add">
          <ac:chgData name="Dana Harrison" userId="47a3864f-dba6-46a3-b721-6e271c5c26cb" providerId="ADAL" clId="{8A1CEA2C-1B02-41E5-8DDB-DA6234ECB1DD}" dt="2018-05-18T01:42:53.739" v="1558" actId="26606"/>
          <ac:spMkLst>
            <pc:docMk/>
            <pc:sldMk cId="3270354417" sldId="256"/>
            <ac:spMk id="17" creationId="{1F9A0C1C-8ABC-401B-8FE9-AC9327C4C587}"/>
          </ac:spMkLst>
        </pc:spChg>
        <pc:spChg chg="add">
          <ac:chgData name="Dana Harrison" userId="47a3864f-dba6-46a3-b721-6e271c5c26cb" providerId="ADAL" clId="{8A1CEA2C-1B02-41E5-8DDB-DA6234ECB1DD}" dt="2018-05-18T01:42:53.739" v="1558" actId="26606"/>
          <ac:spMkLst>
            <pc:docMk/>
            <pc:sldMk cId="3270354417" sldId="256"/>
            <ac:spMk id="19" creationId="{A9D08DBA-0326-4C4E-ACFB-576F3ABDD2D0}"/>
          </ac:spMkLst>
        </pc:spChg>
        <pc:spChg chg="add">
          <ac:chgData name="Dana Harrison" userId="47a3864f-dba6-46a3-b721-6e271c5c26cb" providerId="ADAL" clId="{8A1CEA2C-1B02-41E5-8DDB-DA6234ECB1DD}" dt="2018-05-18T01:42:53.739" v="1558" actId="26606"/>
          <ac:spMkLst>
            <pc:docMk/>
            <pc:sldMk cId="3270354417" sldId="256"/>
            <ac:spMk id="21" creationId="{BA5783C3-2F96-40A7-A24F-30CB07AA3928}"/>
          </ac:spMkLst>
        </pc:spChg>
        <pc:picChg chg="add mod ord">
          <ac:chgData name="Dana Harrison" userId="47a3864f-dba6-46a3-b721-6e271c5c26cb" providerId="ADAL" clId="{8A1CEA2C-1B02-41E5-8DDB-DA6234ECB1DD}" dt="2018-05-18T01:42:53.739" v="1558" actId="26606"/>
          <ac:picMkLst>
            <pc:docMk/>
            <pc:sldMk cId="3270354417" sldId="256"/>
            <ac:picMk id="5" creationId="{421F4AD5-A428-412F-94A4-2CF3A05F2740}"/>
          </ac:picMkLst>
        </pc:picChg>
      </pc:sldChg>
      <pc:sldChg chg="addSp delSp modSp mod ord setBg">
        <pc:chgData name="Dana Harrison" userId="47a3864f-dba6-46a3-b721-6e271c5c26cb" providerId="ADAL" clId="{8A1CEA2C-1B02-41E5-8DDB-DA6234ECB1DD}" dt="2018-05-18T11:59:59.399" v="1940" actId="20577"/>
        <pc:sldMkLst>
          <pc:docMk/>
          <pc:sldMk cId="3987080550" sldId="257"/>
        </pc:sldMkLst>
        <pc:spChg chg="mod">
          <ac:chgData name="Dana Harrison" userId="47a3864f-dba6-46a3-b721-6e271c5c26cb" providerId="ADAL" clId="{8A1CEA2C-1B02-41E5-8DDB-DA6234ECB1DD}" dt="2018-05-18T01:38:01.252" v="1546" actId="26606"/>
          <ac:spMkLst>
            <pc:docMk/>
            <pc:sldMk cId="3987080550" sldId="257"/>
            <ac:spMk id="2" creationId="{68EE6DD4-EFA6-4947-854F-306D8098A0AF}"/>
          </ac:spMkLst>
        </pc:spChg>
        <pc:spChg chg="del">
          <ac:chgData name="Dana Harrison" userId="47a3864f-dba6-46a3-b721-6e271c5c26cb" providerId="ADAL" clId="{8A1CEA2C-1B02-41E5-8DDB-DA6234ECB1DD}" dt="2018-05-18T01:38:01.252" v="1546" actId="26606"/>
          <ac:spMkLst>
            <pc:docMk/>
            <pc:sldMk cId="3987080550" sldId="257"/>
            <ac:spMk id="3" creationId="{0093F375-84F4-4150-99B9-0E3012A96276}"/>
          </ac:spMkLst>
        </pc:spChg>
        <pc:spChg chg="add">
          <ac:chgData name="Dana Harrison" userId="47a3864f-dba6-46a3-b721-6e271c5c26cb" providerId="ADAL" clId="{8A1CEA2C-1B02-41E5-8DDB-DA6234ECB1DD}" dt="2018-05-18T01:38:01.252" v="1546" actId="26606"/>
          <ac:spMkLst>
            <pc:docMk/>
            <pc:sldMk cId="3987080550" sldId="257"/>
            <ac:spMk id="10" creationId="{0F90CED2-72DA-49F5-8068-294F7EEF1388}"/>
          </ac:spMkLst>
        </pc:spChg>
        <pc:spChg chg="add">
          <ac:chgData name="Dana Harrison" userId="47a3864f-dba6-46a3-b721-6e271c5c26cb" providerId="ADAL" clId="{8A1CEA2C-1B02-41E5-8DDB-DA6234ECB1DD}" dt="2018-05-18T01:38:01.252" v="1546" actId="26606"/>
          <ac:spMkLst>
            <pc:docMk/>
            <pc:sldMk cId="3987080550" sldId="257"/>
            <ac:spMk id="12" creationId="{30BC9609-A8AF-411F-A9E0-C3B93C8945CA}"/>
          </ac:spMkLst>
        </pc:spChg>
        <pc:graphicFrameChg chg="add mod">
          <ac:chgData name="Dana Harrison" userId="47a3864f-dba6-46a3-b721-6e271c5c26cb" providerId="ADAL" clId="{8A1CEA2C-1B02-41E5-8DDB-DA6234ECB1DD}" dt="2018-05-18T11:59:59.399" v="1940" actId="20577"/>
          <ac:graphicFrameMkLst>
            <pc:docMk/>
            <pc:sldMk cId="3987080550" sldId="257"/>
            <ac:graphicFrameMk id="5" creationId="{B08D1E4C-D911-4693-8F78-7FC5ED6029EE}"/>
          </ac:graphicFrameMkLst>
        </pc:graphicFrameChg>
      </pc:sldChg>
      <pc:sldChg chg="addSp delSp modSp">
        <pc:chgData name="Dana Harrison" userId="47a3864f-dba6-46a3-b721-6e271c5c26cb" providerId="ADAL" clId="{8A1CEA2C-1B02-41E5-8DDB-DA6234ECB1DD}" dt="2018-05-18T12:14:44.213" v="2048" actId="20577"/>
        <pc:sldMkLst>
          <pc:docMk/>
          <pc:sldMk cId="1392111257" sldId="258"/>
        </pc:sldMkLst>
        <pc:spChg chg="mod">
          <ac:chgData name="Dana Harrison" userId="47a3864f-dba6-46a3-b721-6e271c5c26cb" providerId="ADAL" clId="{8A1CEA2C-1B02-41E5-8DDB-DA6234ECB1DD}" dt="2018-05-18T02:06:50.675" v="1915" actId="26606"/>
          <ac:spMkLst>
            <pc:docMk/>
            <pc:sldMk cId="1392111257" sldId="258"/>
            <ac:spMk id="2" creationId="{BC10DCA2-5D24-4D58-9863-5031D9D31E62}"/>
          </ac:spMkLst>
        </pc:spChg>
        <pc:spChg chg="mod">
          <ac:chgData name="Dana Harrison" userId="47a3864f-dba6-46a3-b721-6e271c5c26cb" providerId="ADAL" clId="{8A1CEA2C-1B02-41E5-8DDB-DA6234ECB1DD}" dt="2018-05-18T12:14:44.213" v="2048" actId="20577"/>
          <ac:spMkLst>
            <pc:docMk/>
            <pc:sldMk cId="1392111257" sldId="258"/>
            <ac:spMk id="3" creationId="{1F971850-E87E-4138-9A60-E99CE13D8B1D}"/>
          </ac:spMkLst>
        </pc:spChg>
        <pc:spChg chg="del">
          <ac:chgData name="Dana Harrison" userId="47a3864f-dba6-46a3-b721-6e271c5c26cb" providerId="ADAL" clId="{8A1CEA2C-1B02-41E5-8DDB-DA6234ECB1DD}" dt="2018-05-18T01:55:40.153" v="1889" actId="26606"/>
          <ac:spMkLst>
            <pc:docMk/>
            <pc:sldMk cId="1392111257" sldId="258"/>
            <ac:spMk id="12" creationId="{961D8973-EAA9-459A-AF59-BBB4233D6C78}"/>
          </ac:spMkLst>
        </pc:spChg>
        <pc:spChg chg="del">
          <ac:chgData name="Dana Harrison" userId="47a3864f-dba6-46a3-b721-6e271c5c26cb" providerId="ADAL" clId="{8A1CEA2C-1B02-41E5-8DDB-DA6234ECB1DD}" dt="2018-05-18T01:55:40.153" v="1889" actId="26606"/>
          <ac:spMkLst>
            <pc:docMk/>
            <pc:sldMk cId="1392111257" sldId="258"/>
            <ac:spMk id="14" creationId="{FBEA8A33-C0D0-416D-8359-724B8828C7C3}"/>
          </ac:spMkLst>
        </pc:spChg>
        <pc:spChg chg="add del">
          <ac:chgData name="Dana Harrison" userId="47a3864f-dba6-46a3-b721-6e271c5c26cb" providerId="ADAL" clId="{8A1CEA2C-1B02-41E5-8DDB-DA6234ECB1DD}" dt="2018-05-18T02:06:47.523" v="1913" actId="26606"/>
          <ac:spMkLst>
            <pc:docMk/>
            <pc:sldMk cId="1392111257" sldId="258"/>
            <ac:spMk id="16" creationId="{BC46CD03-D076-40A3-9AA4-2B7BB288B160}"/>
          </ac:spMkLst>
        </pc:spChg>
        <pc:spChg chg="add del">
          <ac:chgData name="Dana Harrison" userId="47a3864f-dba6-46a3-b721-6e271c5c26cb" providerId="ADAL" clId="{8A1CEA2C-1B02-41E5-8DDB-DA6234ECB1DD}" dt="2018-05-18T02:06:47.523" v="1913" actId="26606"/>
          <ac:spMkLst>
            <pc:docMk/>
            <pc:sldMk cId="1392111257" sldId="258"/>
            <ac:spMk id="18" creationId="{88D28697-83F7-4C09-A9B2-6CAA58855626}"/>
          </ac:spMkLst>
        </pc:spChg>
        <pc:spChg chg="add del">
          <ac:chgData name="Dana Harrison" userId="47a3864f-dba6-46a3-b721-6e271c5c26cb" providerId="ADAL" clId="{8A1CEA2C-1B02-41E5-8DDB-DA6234ECB1DD}" dt="2018-05-18T02:06:50.675" v="1915" actId="26606"/>
          <ac:spMkLst>
            <pc:docMk/>
            <pc:sldMk cId="1392111257" sldId="258"/>
            <ac:spMk id="20" creationId="{B9F89C22-0475-4427-B7C8-0269AD40E3EC}"/>
          </ac:spMkLst>
        </pc:spChg>
        <pc:picChg chg="del mod">
          <ac:chgData name="Dana Harrison" userId="47a3864f-dba6-46a3-b721-6e271c5c26cb" providerId="ADAL" clId="{8A1CEA2C-1B02-41E5-8DDB-DA6234ECB1DD}" dt="2018-05-18T01:57:06.939" v="1897" actId="478"/>
          <ac:picMkLst>
            <pc:docMk/>
            <pc:sldMk cId="1392111257" sldId="258"/>
            <ac:picMk id="7" creationId="{D07F03A0-5CA4-4D90-A346-2B7BB744D803}"/>
          </ac:picMkLst>
        </pc:picChg>
        <pc:picChg chg="add del mod modCrop">
          <ac:chgData name="Dana Harrison" userId="47a3864f-dba6-46a3-b721-6e271c5c26cb" providerId="ADAL" clId="{8A1CEA2C-1B02-41E5-8DDB-DA6234ECB1DD}" dt="2018-05-18T02:06:15.104" v="1905" actId="478"/>
          <ac:picMkLst>
            <pc:docMk/>
            <pc:sldMk cId="1392111257" sldId="258"/>
            <ac:picMk id="9" creationId="{92A8B23C-CF56-4F23-B9D2-28779891C0C5}"/>
          </ac:picMkLst>
        </pc:picChg>
        <pc:picChg chg="add mod ord">
          <ac:chgData name="Dana Harrison" userId="47a3864f-dba6-46a3-b721-6e271c5c26cb" providerId="ADAL" clId="{8A1CEA2C-1B02-41E5-8DDB-DA6234ECB1DD}" dt="2018-05-18T12:14:35.207" v="2047" actId="1076"/>
          <ac:picMkLst>
            <pc:docMk/>
            <pc:sldMk cId="1392111257" sldId="258"/>
            <ac:picMk id="11" creationId="{375CBC54-9A4E-4243-9583-D564B7D2F054}"/>
          </ac:picMkLst>
        </pc:picChg>
      </pc:sldChg>
      <pc:sldChg chg="addSp delSp modSp add modAnim">
        <pc:chgData name="Dana Harrison" userId="47a3864f-dba6-46a3-b721-6e271c5c26cb" providerId="ADAL" clId="{8A1CEA2C-1B02-41E5-8DDB-DA6234ECB1DD}" dt="2018-05-18T01:12:48.354" v="812" actId="1076"/>
        <pc:sldMkLst>
          <pc:docMk/>
          <pc:sldMk cId="3333296014" sldId="263"/>
        </pc:sldMkLst>
        <pc:spChg chg="mod">
          <ac:chgData name="Dana Harrison" userId="47a3864f-dba6-46a3-b721-6e271c5c26cb" providerId="ADAL" clId="{8A1CEA2C-1B02-41E5-8DDB-DA6234ECB1DD}" dt="2018-05-18T01:00:55.591" v="22" actId="20577"/>
          <ac:spMkLst>
            <pc:docMk/>
            <pc:sldMk cId="3333296014" sldId="263"/>
            <ac:spMk id="2" creationId="{A732CA17-D519-488F-B149-E1A2820A7642}"/>
          </ac:spMkLst>
        </pc:spChg>
        <pc:spChg chg="mod">
          <ac:chgData name="Dana Harrison" userId="47a3864f-dba6-46a3-b721-6e271c5c26cb" providerId="ADAL" clId="{8A1CEA2C-1B02-41E5-8DDB-DA6234ECB1DD}" dt="2018-05-18T01:08:30.758" v="748" actId="1076"/>
          <ac:spMkLst>
            <pc:docMk/>
            <pc:sldMk cId="3333296014" sldId="263"/>
            <ac:spMk id="3" creationId="{A11D9B4C-D04B-4561-86DE-346642D75A3F}"/>
          </ac:spMkLst>
        </pc:spChg>
        <pc:spChg chg="add del mod">
          <ac:chgData name="Dana Harrison" userId="47a3864f-dba6-46a3-b721-6e271c5c26cb" providerId="ADAL" clId="{8A1CEA2C-1B02-41E5-8DDB-DA6234ECB1DD}" dt="2018-05-18T01:07:15.617" v="722" actId="767"/>
          <ac:spMkLst>
            <pc:docMk/>
            <pc:sldMk cId="3333296014" sldId="263"/>
            <ac:spMk id="4" creationId="{93285328-0BF7-4ACF-B163-8C583C484C5C}"/>
          </ac:spMkLst>
        </pc:spChg>
        <pc:spChg chg="add mod">
          <ac:chgData name="Dana Harrison" userId="47a3864f-dba6-46a3-b721-6e271c5c26cb" providerId="ADAL" clId="{8A1CEA2C-1B02-41E5-8DDB-DA6234ECB1DD}" dt="2018-05-18T01:09:49.832" v="751" actId="1076"/>
          <ac:spMkLst>
            <pc:docMk/>
            <pc:sldMk cId="3333296014" sldId="263"/>
            <ac:spMk id="5" creationId="{9B9F527E-9764-4076-B908-2B168FEA274E}"/>
          </ac:spMkLst>
        </pc:spChg>
        <pc:spChg chg="add mod">
          <ac:chgData name="Dana Harrison" userId="47a3864f-dba6-46a3-b721-6e271c5c26cb" providerId="ADAL" clId="{8A1CEA2C-1B02-41E5-8DDB-DA6234ECB1DD}" dt="2018-05-18T01:12:48.354" v="812" actId="1076"/>
          <ac:spMkLst>
            <pc:docMk/>
            <pc:sldMk cId="3333296014" sldId="263"/>
            <ac:spMk id="10" creationId="{06FD7F0B-4A78-4A44-B32E-211384C28877}"/>
          </ac:spMkLst>
        </pc:spChg>
        <pc:cxnChg chg="add mod">
          <ac:chgData name="Dana Harrison" userId="47a3864f-dba6-46a3-b721-6e271c5c26cb" providerId="ADAL" clId="{8A1CEA2C-1B02-41E5-8DDB-DA6234ECB1DD}" dt="2018-05-18T01:11:45.875" v="789" actId="14100"/>
          <ac:cxnSpMkLst>
            <pc:docMk/>
            <pc:sldMk cId="3333296014" sldId="263"/>
            <ac:cxnSpMk id="7" creationId="{E7CABC92-B386-43A7-8EBB-6E38C93360A7}"/>
          </ac:cxnSpMkLst>
        </pc:cxnChg>
        <pc:cxnChg chg="add mod">
          <ac:chgData name="Dana Harrison" userId="47a3864f-dba6-46a3-b721-6e271c5c26cb" providerId="ADAL" clId="{8A1CEA2C-1B02-41E5-8DDB-DA6234ECB1DD}" dt="2018-05-18T01:11:35.129" v="786" actId="14100"/>
          <ac:cxnSpMkLst>
            <pc:docMk/>
            <pc:sldMk cId="3333296014" sldId="263"/>
            <ac:cxnSpMk id="8" creationId="{F8DE9421-3806-4AA1-8FD3-5785769F4664}"/>
          </ac:cxnSpMkLst>
        </pc:cxnChg>
      </pc:sldChg>
      <pc:sldChg chg="addSp modSp add">
        <pc:chgData name="Dana Harrison" userId="47a3864f-dba6-46a3-b721-6e271c5c26cb" providerId="ADAL" clId="{8A1CEA2C-1B02-41E5-8DDB-DA6234ECB1DD}" dt="2018-05-18T01:26:18.753" v="1498" actId="1076"/>
        <pc:sldMkLst>
          <pc:docMk/>
          <pc:sldMk cId="3851867246" sldId="264"/>
        </pc:sldMkLst>
        <pc:spChg chg="mod">
          <ac:chgData name="Dana Harrison" userId="47a3864f-dba6-46a3-b721-6e271c5c26cb" providerId="ADAL" clId="{8A1CEA2C-1B02-41E5-8DDB-DA6234ECB1DD}" dt="2018-05-18T01:22:15.908" v="1458" actId="14100"/>
          <ac:spMkLst>
            <pc:docMk/>
            <pc:sldMk cId="3851867246" sldId="264"/>
            <ac:spMk id="2" creationId="{CDF917CB-D003-4A03-99D8-C61B159946FB}"/>
          </ac:spMkLst>
        </pc:spChg>
        <pc:spChg chg="mod">
          <ac:chgData name="Dana Harrison" userId="47a3864f-dba6-46a3-b721-6e271c5c26cb" providerId="ADAL" clId="{8A1CEA2C-1B02-41E5-8DDB-DA6234ECB1DD}" dt="2018-05-18T01:25:11.939" v="1481" actId="20577"/>
          <ac:spMkLst>
            <pc:docMk/>
            <pc:sldMk cId="3851867246" sldId="264"/>
            <ac:spMk id="3" creationId="{02017095-3C0E-48F8-8C1E-145DA693AE96}"/>
          </ac:spMkLst>
        </pc:spChg>
        <pc:spChg chg="add mod">
          <ac:chgData name="Dana Harrison" userId="47a3864f-dba6-46a3-b721-6e271c5c26cb" providerId="ADAL" clId="{8A1CEA2C-1B02-41E5-8DDB-DA6234ECB1DD}" dt="2018-05-18T01:26:11.579" v="1496" actId="1076"/>
          <ac:spMkLst>
            <pc:docMk/>
            <pc:sldMk cId="3851867246" sldId="264"/>
            <ac:spMk id="4" creationId="{761D0B28-6825-4FE6-A15E-BF75625EFAE4}"/>
          </ac:spMkLst>
        </pc:spChg>
        <pc:spChg chg="add mod">
          <ac:chgData name="Dana Harrison" userId="47a3864f-dba6-46a3-b721-6e271c5c26cb" providerId="ADAL" clId="{8A1CEA2C-1B02-41E5-8DDB-DA6234ECB1DD}" dt="2018-05-18T01:26:18.753" v="1498" actId="1076"/>
          <ac:spMkLst>
            <pc:docMk/>
            <pc:sldMk cId="3851867246" sldId="264"/>
            <ac:spMk id="5" creationId="{3FE8EAF8-DB51-4CB5-BED8-0842481685FE}"/>
          </ac:spMkLst>
        </pc:spChg>
        <pc:spChg chg="add mod">
          <ac:chgData name="Dana Harrison" userId="47a3864f-dba6-46a3-b721-6e271c5c26cb" providerId="ADAL" clId="{8A1CEA2C-1B02-41E5-8DDB-DA6234ECB1DD}" dt="2018-05-18T01:26:14.176" v="1497" actId="1076"/>
          <ac:spMkLst>
            <pc:docMk/>
            <pc:sldMk cId="3851867246" sldId="264"/>
            <ac:spMk id="6" creationId="{DA8E1314-6350-4620-9B7C-15B31C339AC9}"/>
          </ac:spMkLst>
        </pc:spChg>
        <pc:grpChg chg="add mod">
          <ac:chgData name="Dana Harrison" userId="47a3864f-dba6-46a3-b721-6e271c5c26cb" providerId="ADAL" clId="{8A1CEA2C-1B02-41E5-8DDB-DA6234ECB1DD}" dt="2018-05-18T01:26:06.398" v="1495" actId="164"/>
          <ac:grpSpMkLst>
            <pc:docMk/>
            <pc:sldMk cId="3851867246" sldId="264"/>
            <ac:grpSpMk id="7" creationId="{12FCF840-4626-4375-B476-48FE4E485D02}"/>
          </ac:grpSpMkLst>
        </pc:grpChg>
      </pc:sldChg>
      <pc:sldChg chg="addSp delSp modSp add mod setBg">
        <pc:chgData name="Dana Harrison" userId="47a3864f-dba6-46a3-b721-6e271c5c26cb" providerId="ADAL" clId="{8A1CEA2C-1B02-41E5-8DDB-DA6234ECB1DD}" dt="2018-05-18T01:37:30.486" v="1545" actId="20577"/>
        <pc:sldMkLst>
          <pc:docMk/>
          <pc:sldMk cId="690769185" sldId="265"/>
        </pc:sldMkLst>
        <pc:spChg chg="mod">
          <ac:chgData name="Dana Harrison" userId="47a3864f-dba6-46a3-b721-6e271c5c26cb" providerId="ADAL" clId="{8A1CEA2C-1B02-41E5-8DDB-DA6234ECB1DD}" dt="2018-05-18T01:37:08.345" v="1505" actId="26606"/>
          <ac:spMkLst>
            <pc:docMk/>
            <pc:sldMk cId="690769185" sldId="265"/>
            <ac:spMk id="2" creationId="{CC13D9B8-4D67-42FD-B82F-D6EC48BAD09D}"/>
          </ac:spMkLst>
        </pc:spChg>
        <pc:spChg chg="mod">
          <ac:chgData name="Dana Harrison" userId="47a3864f-dba6-46a3-b721-6e271c5c26cb" providerId="ADAL" clId="{8A1CEA2C-1B02-41E5-8DDB-DA6234ECB1DD}" dt="2018-05-18T01:37:30.486" v="1545" actId="20577"/>
          <ac:spMkLst>
            <pc:docMk/>
            <pc:sldMk cId="690769185" sldId="265"/>
            <ac:spMk id="3" creationId="{35032A92-7683-45E4-B790-923FE8A9C96A}"/>
          </ac:spMkLst>
        </pc:spChg>
        <pc:spChg chg="add">
          <ac:chgData name="Dana Harrison" userId="47a3864f-dba6-46a3-b721-6e271c5c26cb" providerId="ADAL" clId="{8A1CEA2C-1B02-41E5-8DDB-DA6234ECB1DD}" dt="2018-05-18T01:37:08.345" v="1505" actId="26606"/>
          <ac:spMkLst>
            <pc:docMk/>
            <pc:sldMk cId="690769185" sldId="265"/>
            <ac:spMk id="12" creationId="{B9F89C22-0475-4427-B7C8-0269AD40E3EC}"/>
          </ac:spMkLst>
        </pc:spChg>
        <pc:picChg chg="add del mod">
          <ac:chgData name="Dana Harrison" userId="47a3864f-dba6-46a3-b721-6e271c5c26cb" providerId="ADAL" clId="{8A1CEA2C-1B02-41E5-8DDB-DA6234ECB1DD}" dt="2018-05-18T01:27:13.039" v="1500" actId="478"/>
          <ac:picMkLst>
            <pc:docMk/>
            <pc:sldMk cId="690769185" sldId="265"/>
            <ac:picMk id="5" creationId="{16B76BB4-FA63-4015-94B5-3206EFE6D53D}"/>
          </ac:picMkLst>
        </pc:picChg>
        <pc:picChg chg="add mod ord">
          <ac:chgData name="Dana Harrison" userId="47a3864f-dba6-46a3-b721-6e271c5c26cb" providerId="ADAL" clId="{8A1CEA2C-1B02-41E5-8DDB-DA6234ECB1DD}" dt="2018-05-18T01:37:08.345" v="1505" actId="26606"/>
          <ac:picMkLst>
            <pc:docMk/>
            <pc:sldMk cId="690769185" sldId="265"/>
            <ac:picMk id="7" creationId="{079FF1B7-46FA-4C4F-A6CD-28011162745A}"/>
          </ac:picMkLst>
        </pc:picChg>
      </pc:sldChg>
      <pc:sldChg chg="addSp delSp modSp add setBg delDesignElem">
        <pc:chgData name="Dana Harrison" userId="47a3864f-dba6-46a3-b721-6e271c5c26cb" providerId="ADAL" clId="{8A1CEA2C-1B02-41E5-8DDB-DA6234ECB1DD}" dt="2018-05-18T01:53:20.328" v="1633" actId="1076"/>
        <pc:sldMkLst>
          <pc:docMk/>
          <pc:sldMk cId="3225466862" sldId="266"/>
        </pc:sldMkLst>
        <pc:spChg chg="mod">
          <ac:chgData name="Dana Harrison" userId="47a3864f-dba6-46a3-b721-6e271c5c26cb" providerId="ADAL" clId="{8A1CEA2C-1B02-41E5-8DDB-DA6234ECB1DD}" dt="2018-05-18T01:52:29.481" v="1629" actId="20577"/>
          <ac:spMkLst>
            <pc:docMk/>
            <pc:sldMk cId="3225466862" sldId="266"/>
            <ac:spMk id="2" creationId="{CC13D9B8-4D67-42FD-B82F-D6EC48BAD09D}"/>
          </ac:spMkLst>
        </pc:spChg>
        <pc:spChg chg="del">
          <ac:chgData name="Dana Harrison" userId="47a3864f-dba6-46a3-b721-6e271c5c26cb" providerId="ADAL" clId="{8A1CEA2C-1B02-41E5-8DDB-DA6234ECB1DD}" dt="2018-05-18T01:52:37.654" v="1631" actId="478"/>
          <ac:spMkLst>
            <pc:docMk/>
            <pc:sldMk cId="3225466862" sldId="266"/>
            <ac:spMk id="3" creationId="{35032A92-7683-45E4-B790-923FE8A9C96A}"/>
          </ac:spMkLst>
        </pc:spChg>
        <pc:spChg chg="add del mod">
          <ac:chgData name="Dana Harrison" userId="47a3864f-dba6-46a3-b721-6e271c5c26cb" providerId="ADAL" clId="{8A1CEA2C-1B02-41E5-8DDB-DA6234ECB1DD}" dt="2018-05-18T01:53:04.873" v="1632" actId="931"/>
          <ac:spMkLst>
            <pc:docMk/>
            <pc:sldMk cId="3225466862" sldId="266"/>
            <ac:spMk id="5" creationId="{E0B2D6CB-E1D9-4A09-A0BA-3DCA70E1F963}"/>
          </ac:spMkLst>
        </pc:spChg>
        <pc:spChg chg="del">
          <ac:chgData name="Dana Harrison" userId="47a3864f-dba6-46a3-b721-6e271c5c26cb" providerId="ADAL" clId="{8A1CEA2C-1B02-41E5-8DDB-DA6234ECB1DD}" dt="2018-05-18T01:52:23.630" v="1626"/>
          <ac:spMkLst>
            <pc:docMk/>
            <pc:sldMk cId="3225466862" sldId="266"/>
            <ac:spMk id="12" creationId="{B9F89C22-0475-4427-B7C8-0269AD40E3EC}"/>
          </ac:spMkLst>
        </pc:spChg>
        <pc:picChg chg="del">
          <ac:chgData name="Dana Harrison" userId="47a3864f-dba6-46a3-b721-6e271c5c26cb" providerId="ADAL" clId="{8A1CEA2C-1B02-41E5-8DDB-DA6234ECB1DD}" dt="2018-05-18T01:52:34.063" v="1630" actId="478"/>
          <ac:picMkLst>
            <pc:docMk/>
            <pc:sldMk cId="3225466862" sldId="266"/>
            <ac:picMk id="7" creationId="{079FF1B7-46FA-4C4F-A6CD-28011162745A}"/>
          </ac:picMkLst>
        </pc:picChg>
        <pc:picChg chg="add mod">
          <ac:chgData name="Dana Harrison" userId="47a3864f-dba6-46a3-b721-6e271c5c26cb" providerId="ADAL" clId="{8A1CEA2C-1B02-41E5-8DDB-DA6234ECB1DD}" dt="2018-05-18T01:53:20.328" v="1633" actId="1076"/>
          <ac:picMkLst>
            <pc:docMk/>
            <pc:sldMk cId="3225466862" sldId="266"/>
            <ac:picMk id="8" creationId="{3A1269A2-627B-4EAA-A646-9342A9141CC5}"/>
          </ac:picMkLst>
        </pc:picChg>
      </pc:sldChg>
      <pc:sldChg chg="modSp add">
        <pc:chgData name="Dana Harrison" userId="47a3864f-dba6-46a3-b721-6e271c5c26cb" providerId="ADAL" clId="{8A1CEA2C-1B02-41E5-8DDB-DA6234ECB1DD}" dt="2018-05-18T01:55:24.906" v="1888" actId="1076"/>
        <pc:sldMkLst>
          <pc:docMk/>
          <pc:sldMk cId="1402108241" sldId="267"/>
        </pc:sldMkLst>
        <pc:spChg chg="mod">
          <ac:chgData name="Dana Harrison" userId="47a3864f-dba6-46a3-b721-6e271c5c26cb" providerId="ADAL" clId="{8A1CEA2C-1B02-41E5-8DDB-DA6234ECB1DD}" dt="2018-05-18T01:55:18.984" v="1887" actId="1076"/>
          <ac:spMkLst>
            <pc:docMk/>
            <pc:sldMk cId="1402108241" sldId="267"/>
            <ac:spMk id="2" creationId="{470CD129-B033-49DA-9203-C72603506F23}"/>
          </ac:spMkLst>
        </pc:spChg>
        <pc:spChg chg="mod">
          <ac:chgData name="Dana Harrison" userId="47a3864f-dba6-46a3-b721-6e271c5c26cb" providerId="ADAL" clId="{8A1CEA2C-1B02-41E5-8DDB-DA6234ECB1DD}" dt="2018-05-18T01:55:24.906" v="1888" actId="1076"/>
          <ac:spMkLst>
            <pc:docMk/>
            <pc:sldMk cId="1402108241" sldId="267"/>
            <ac:spMk id="3" creationId="{A3CC7276-95A5-47F4-AC88-1E1409EFF2B4}"/>
          </ac:spMkLst>
        </pc:spChg>
      </pc:sldChg>
      <pc:sldChg chg="add del">
        <pc:chgData name="Dana Harrison" userId="47a3864f-dba6-46a3-b721-6e271c5c26cb" providerId="ADAL" clId="{8A1CEA2C-1B02-41E5-8DDB-DA6234ECB1DD}" dt="2018-05-18T01:53:33.720" v="1635"/>
        <pc:sldMkLst>
          <pc:docMk/>
          <pc:sldMk cId="2592724491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ynergycs.net/second-chance-hiring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ynergycs.net/second-chance-hiring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81EA2-904A-4D37-8CF0-F5075533FF68}" type="doc">
      <dgm:prSet loTypeId="urn:microsoft.com/office/officeart/2008/layout/LinedLis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2F68027-E2EE-4D6C-9547-BE69D566B134}">
      <dgm:prSet/>
      <dgm:spPr/>
      <dgm:t>
        <a:bodyPr/>
        <a:lstStyle/>
        <a:p>
          <a:r>
            <a:rPr lang="en-US" dirty="0"/>
            <a:t>Welcome</a:t>
          </a:r>
        </a:p>
      </dgm:t>
    </dgm:pt>
    <dgm:pt modelId="{1361A428-DD75-4847-BA46-F56C02B72040}" type="parTrans" cxnId="{FDB6EDDE-F0E2-42FD-8831-3C526E2ACB54}">
      <dgm:prSet/>
      <dgm:spPr/>
      <dgm:t>
        <a:bodyPr/>
        <a:lstStyle/>
        <a:p>
          <a:endParaRPr lang="en-US"/>
        </a:p>
      </dgm:t>
    </dgm:pt>
    <dgm:pt modelId="{C2B81C4B-70ED-4575-884A-1A56683677A8}" type="sibTrans" cxnId="{FDB6EDDE-F0E2-42FD-8831-3C526E2ACB54}">
      <dgm:prSet/>
      <dgm:spPr/>
      <dgm:t>
        <a:bodyPr/>
        <a:lstStyle/>
        <a:p>
          <a:endParaRPr lang="en-US"/>
        </a:p>
      </dgm:t>
    </dgm:pt>
    <dgm:pt modelId="{55FE520C-F7A9-4EE5-8782-C7DE20B09E1E}">
      <dgm:prSet/>
      <dgm:spPr/>
      <dgm:t>
        <a:bodyPr/>
        <a:lstStyle/>
        <a:p>
          <a:r>
            <a:rPr lang="en-US"/>
            <a:t>Mitigating risk</a:t>
          </a:r>
        </a:p>
      </dgm:t>
    </dgm:pt>
    <dgm:pt modelId="{E27442A7-9064-47A8-9EEF-456B8CA00858}" type="parTrans" cxnId="{03AE07D5-FD4F-4AFC-B075-6AFBE73D465F}">
      <dgm:prSet/>
      <dgm:spPr/>
      <dgm:t>
        <a:bodyPr/>
        <a:lstStyle/>
        <a:p>
          <a:endParaRPr lang="en-US"/>
        </a:p>
      </dgm:t>
    </dgm:pt>
    <dgm:pt modelId="{5F8EE1AF-D374-420D-A248-5B0BF41D4F34}" type="sibTrans" cxnId="{03AE07D5-FD4F-4AFC-B075-6AFBE73D465F}">
      <dgm:prSet/>
      <dgm:spPr/>
      <dgm:t>
        <a:bodyPr/>
        <a:lstStyle/>
        <a:p>
          <a:endParaRPr lang="en-US"/>
        </a:p>
      </dgm:t>
    </dgm:pt>
    <dgm:pt modelId="{FC4B4312-0F66-4DD6-A89C-C7CAB30FC0A1}">
      <dgm:prSet/>
      <dgm:spPr/>
      <dgm:t>
        <a:bodyPr/>
        <a:lstStyle/>
        <a:p>
          <a:r>
            <a:rPr lang="en-US"/>
            <a:t>Unique advantages</a:t>
          </a:r>
        </a:p>
      </dgm:t>
    </dgm:pt>
    <dgm:pt modelId="{AF3427CA-0C64-4B02-8E26-B4A7D6D9695A}" type="parTrans" cxnId="{90FA6ED0-ADDE-4A3C-8C23-4594D29C201F}">
      <dgm:prSet/>
      <dgm:spPr/>
      <dgm:t>
        <a:bodyPr/>
        <a:lstStyle/>
        <a:p>
          <a:endParaRPr lang="en-US"/>
        </a:p>
      </dgm:t>
    </dgm:pt>
    <dgm:pt modelId="{915D4436-802B-421C-9F27-A53BC894005D}" type="sibTrans" cxnId="{90FA6ED0-ADDE-4A3C-8C23-4594D29C201F}">
      <dgm:prSet/>
      <dgm:spPr/>
      <dgm:t>
        <a:bodyPr/>
        <a:lstStyle/>
        <a:p>
          <a:endParaRPr lang="en-US"/>
        </a:p>
      </dgm:t>
    </dgm:pt>
    <dgm:pt modelId="{68D65A41-61D3-44AD-87C6-9AD556EBB5E2}">
      <dgm:prSet/>
      <dgm:spPr/>
      <dgm:t>
        <a:bodyPr/>
        <a:lstStyle/>
        <a:p>
          <a:r>
            <a:rPr lang="en-US"/>
            <a:t>Cultural awareness</a:t>
          </a:r>
        </a:p>
      </dgm:t>
    </dgm:pt>
    <dgm:pt modelId="{24F8A5F6-85D4-4346-AA24-7A6DFA90CA5C}" type="parTrans" cxnId="{A163455B-FCCA-44F9-B4D7-64A9AF94D78E}">
      <dgm:prSet/>
      <dgm:spPr/>
      <dgm:t>
        <a:bodyPr/>
        <a:lstStyle/>
        <a:p>
          <a:endParaRPr lang="en-US"/>
        </a:p>
      </dgm:t>
    </dgm:pt>
    <dgm:pt modelId="{99F6FA5E-4579-44AA-90D4-E1B829A99B5F}" type="sibTrans" cxnId="{A163455B-FCCA-44F9-B4D7-64A9AF94D78E}">
      <dgm:prSet/>
      <dgm:spPr/>
      <dgm:t>
        <a:bodyPr/>
        <a:lstStyle/>
        <a:p>
          <a:endParaRPr lang="en-US"/>
        </a:p>
      </dgm:t>
    </dgm:pt>
    <dgm:pt modelId="{3D7F0EDB-D418-4403-A152-8C05F52E0ECA}">
      <dgm:prSet/>
      <dgm:spPr/>
      <dgm:t>
        <a:bodyPr/>
        <a:lstStyle/>
        <a:p>
          <a:r>
            <a:rPr lang="en-US" dirty="0"/>
            <a:t>Your company</a:t>
          </a:r>
        </a:p>
      </dgm:t>
    </dgm:pt>
    <dgm:pt modelId="{C37C81BE-74FD-40FD-AE83-74832623A489}" type="parTrans" cxnId="{CF4B7521-099A-4FD4-8CA4-DB643F020C31}">
      <dgm:prSet/>
      <dgm:spPr/>
      <dgm:t>
        <a:bodyPr/>
        <a:lstStyle/>
        <a:p>
          <a:endParaRPr lang="en-US"/>
        </a:p>
      </dgm:t>
    </dgm:pt>
    <dgm:pt modelId="{75055A6F-2DE9-403A-9E49-B60D1E12E2BE}" type="sibTrans" cxnId="{CF4B7521-099A-4FD4-8CA4-DB643F020C31}">
      <dgm:prSet/>
      <dgm:spPr/>
      <dgm:t>
        <a:bodyPr/>
        <a:lstStyle/>
        <a:p>
          <a:endParaRPr lang="en-US"/>
        </a:p>
      </dgm:t>
    </dgm:pt>
    <dgm:pt modelId="{90DB44CD-036E-45DB-AE8B-1DEE61D9DF19}">
      <dgm:prSet/>
      <dgm:spPr/>
      <dgm:t>
        <a:bodyPr/>
        <a:lstStyle/>
        <a:p>
          <a:r>
            <a:rPr lang="en-US"/>
            <a:t>Connecting with candidates</a:t>
          </a:r>
        </a:p>
      </dgm:t>
    </dgm:pt>
    <dgm:pt modelId="{7B52CA31-6F17-4878-A46B-59160632D26A}" type="parTrans" cxnId="{7C0107AD-734C-4229-A7D0-29411DADF8C3}">
      <dgm:prSet/>
      <dgm:spPr/>
      <dgm:t>
        <a:bodyPr/>
        <a:lstStyle/>
        <a:p>
          <a:endParaRPr lang="en-US"/>
        </a:p>
      </dgm:t>
    </dgm:pt>
    <dgm:pt modelId="{FA09C3A9-1D1B-4CA6-A166-450AE48F00CC}" type="sibTrans" cxnId="{7C0107AD-734C-4229-A7D0-29411DADF8C3}">
      <dgm:prSet/>
      <dgm:spPr/>
      <dgm:t>
        <a:bodyPr/>
        <a:lstStyle/>
        <a:p>
          <a:endParaRPr lang="en-US"/>
        </a:p>
      </dgm:t>
    </dgm:pt>
    <dgm:pt modelId="{00F0E84F-4F94-416A-BBBE-69F50A33A044}">
      <dgm:prSet/>
      <dgm:spPr/>
      <dgm:t>
        <a:bodyPr/>
        <a:lstStyle/>
        <a:p>
          <a:r>
            <a:rPr lang="en-US"/>
            <a:t>Supporting success</a:t>
          </a:r>
        </a:p>
      </dgm:t>
    </dgm:pt>
    <dgm:pt modelId="{051D282E-B3AB-42F1-BAF8-8E894E2528ED}" type="parTrans" cxnId="{77520323-00BA-4380-B299-C2C37195859B}">
      <dgm:prSet/>
      <dgm:spPr/>
      <dgm:t>
        <a:bodyPr/>
        <a:lstStyle/>
        <a:p>
          <a:endParaRPr lang="en-US"/>
        </a:p>
      </dgm:t>
    </dgm:pt>
    <dgm:pt modelId="{77A094F4-1DD0-45E8-8659-D70CFC4026E9}" type="sibTrans" cxnId="{77520323-00BA-4380-B299-C2C37195859B}">
      <dgm:prSet/>
      <dgm:spPr/>
      <dgm:t>
        <a:bodyPr/>
        <a:lstStyle/>
        <a:p>
          <a:endParaRPr lang="en-US"/>
        </a:p>
      </dgm:t>
    </dgm:pt>
    <dgm:pt modelId="{1875FAD2-4999-486A-9A9F-F22C9C1D708D}">
      <dgm:prSet/>
      <dgm:spPr/>
      <dgm:t>
        <a:bodyPr/>
        <a:lstStyle/>
        <a:p>
          <a:r>
            <a:rPr lang="en-US" dirty="0"/>
            <a:t>Resources </a:t>
          </a:r>
          <a:r>
            <a:rPr lang="en-US" i="1" dirty="0"/>
            <a:t>(</a:t>
          </a:r>
          <a:r>
            <a:rPr lang="en-US" b="1" i="1" dirty="0">
              <a:hlinkClick xmlns:r="http://schemas.openxmlformats.org/officeDocument/2006/relationships" r:id="rId1"/>
            </a:rPr>
            <a:t>www.synergycs.net</a:t>
          </a:r>
          <a:r>
            <a:rPr lang="en-US" i="1" dirty="0"/>
            <a:t>)</a:t>
          </a:r>
        </a:p>
      </dgm:t>
    </dgm:pt>
    <dgm:pt modelId="{43DBDC9C-4204-4E41-997A-D7A8B9992483}" type="parTrans" cxnId="{33CEB6D6-998D-4B80-9ADF-97B1E5606A9F}">
      <dgm:prSet/>
      <dgm:spPr/>
      <dgm:t>
        <a:bodyPr/>
        <a:lstStyle/>
        <a:p>
          <a:endParaRPr lang="en-US"/>
        </a:p>
      </dgm:t>
    </dgm:pt>
    <dgm:pt modelId="{C88C6DA0-877D-48C6-8AC2-EE4882AA0BA4}" type="sibTrans" cxnId="{33CEB6D6-998D-4B80-9ADF-97B1E5606A9F}">
      <dgm:prSet/>
      <dgm:spPr/>
      <dgm:t>
        <a:bodyPr/>
        <a:lstStyle/>
        <a:p>
          <a:endParaRPr lang="en-US"/>
        </a:p>
      </dgm:t>
    </dgm:pt>
    <dgm:pt modelId="{1D2A842D-9775-4E8B-9B78-62B69C3F844F}">
      <dgm:prSet/>
      <dgm:spPr/>
      <dgm:t>
        <a:bodyPr/>
        <a:lstStyle/>
        <a:p>
          <a:r>
            <a:rPr lang="en-US" dirty="0"/>
            <a:t>Q&amp;A</a:t>
          </a:r>
        </a:p>
      </dgm:t>
    </dgm:pt>
    <dgm:pt modelId="{406E6F2A-2E46-4B98-AE73-7685C1F5E464}" type="parTrans" cxnId="{265BC391-30F3-4A46-BD88-031B7F916B51}">
      <dgm:prSet/>
      <dgm:spPr/>
      <dgm:t>
        <a:bodyPr/>
        <a:lstStyle/>
        <a:p>
          <a:endParaRPr lang="en-US"/>
        </a:p>
      </dgm:t>
    </dgm:pt>
    <dgm:pt modelId="{CCEA6D6A-E1F6-4AA5-972F-25A62BB62560}" type="sibTrans" cxnId="{265BC391-30F3-4A46-BD88-031B7F916B51}">
      <dgm:prSet/>
      <dgm:spPr/>
      <dgm:t>
        <a:bodyPr/>
        <a:lstStyle/>
        <a:p>
          <a:endParaRPr lang="en-US"/>
        </a:p>
      </dgm:t>
    </dgm:pt>
    <dgm:pt modelId="{7889B448-D0CA-4C1B-AE16-3DB5B8C5676C}" type="pres">
      <dgm:prSet presAssocID="{82E81EA2-904A-4D37-8CF0-F5075533FF68}" presName="vert0" presStyleCnt="0">
        <dgm:presLayoutVars>
          <dgm:dir/>
          <dgm:animOne val="branch"/>
          <dgm:animLvl val="lvl"/>
        </dgm:presLayoutVars>
      </dgm:prSet>
      <dgm:spPr/>
    </dgm:pt>
    <dgm:pt modelId="{D2748478-81D9-4289-8580-904F263569FD}" type="pres">
      <dgm:prSet presAssocID="{72F68027-E2EE-4D6C-9547-BE69D566B134}" presName="thickLine" presStyleLbl="alignNode1" presStyleIdx="0" presStyleCnt="9"/>
      <dgm:spPr/>
    </dgm:pt>
    <dgm:pt modelId="{DD8BC034-64C6-4F4E-971E-DE4E1CBBB5A0}" type="pres">
      <dgm:prSet presAssocID="{72F68027-E2EE-4D6C-9547-BE69D566B134}" presName="horz1" presStyleCnt="0"/>
      <dgm:spPr/>
    </dgm:pt>
    <dgm:pt modelId="{96FD6461-CA86-4E7A-BA2F-DFF01470C66A}" type="pres">
      <dgm:prSet presAssocID="{72F68027-E2EE-4D6C-9547-BE69D566B134}" presName="tx1" presStyleLbl="revTx" presStyleIdx="0" presStyleCnt="9"/>
      <dgm:spPr/>
    </dgm:pt>
    <dgm:pt modelId="{CC158562-8FCE-4E1D-A869-EC186FB4E20A}" type="pres">
      <dgm:prSet presAssocID="{72F68027-E2EE-4D6C-9547-BE69D566B134}" presName="vert1" presStyleCnt="0"/>
      <dgm:spPr/>
    </dgm:pt>
    <dgm:pt modelId="{DD20C9B7-B3BF-4F02-9FC1-F5E19514BDE5}" type="pres">
      <dgm:prSet presAssocID="{55FE520C-F7A9-4EE5-8782-C7DE20B09E1E}" presName="thickLine" presStyleLbl="alignNode1" presStyleIdx="1" presStyleCnt="9"/>
      <dgm:spPr/>
    </dgm:pt>
    <dgm:pt modelId="{2DE4CD86-E0CB-4A28-954E-46815E135409}" type="pres">
      <dgm:prSet presAssocID="{55FE520C-F7A9-4EE5-8782-C7DE20B09E1E}" presName="horz1" presStyleCnt="0"/>
      <dgm:spPr/>
    </dgm:pt>
    <dgm:pt modelId="{0442CD78-9CBF-41B4-BBE0-6DC8B5F26035}" type="pres">
      <dgm:prSet presAssocID="{55FE520C-F7A9-4EE5-8782-C7DE20B09E1E}" presName="tx1" presStyleLbl="revTx" presStyleIdx="1" presStyleCnt="9"/>
      <dgm:spPr/>
    </dgm:pt>
    <dgm:pt modelId="{875E658B-2FE6-4BE3-BAEF-7F4F3D0C2845}" type="pres">
      <dgm:prSet presAssocID="{55FE520C-F7A9-4EE5-8782-C7DE20B09E1E}" presName="vert1" presStyleCnt="0"/>
      <dgm:spPr/>
    </dgm:pt>
    <dgm:pt modelId="{5B9B4170-1F73-43B5-BC7E-F79C3C153A4C}" type="pres">
      <dgm:prSet presAssocID="{FC4B4312-0F66-4DD6-A89C-C7CAB30FC0A1}" presName="thickLine" presStyleLbl="alignNode1" presStyleIdx="2" presStyleCnt="9"/>
      <dgm:spPr/>
    </dgm:pt>
    <dgm:pt modelId="{9E9DF1A3-AD14-4C9C-9155-6E9C323BBA87}" type="pres">
      <dgm:prSet presAssocID="{FC4B4312-0F66-4DD6-A89C-C7CAB30FC0A1}" presName="horz1" presStyleCnt="0"/>
      <dgm:spPr/>
    </dgm:pt>
    <dgm:pt modelId="{8949DD6F-91D7-4A76-9112-0CE77AD428BA}" type="pres">
      <dgm:prSet presAssocID="{FC4B4312-0F66-4DD6-A89C-C7CAB30FC0A1}" presName="tx1" presStyleLbl="revTx" presStyleIdx="2" presStyleCnt="9"/>
      <dgm:spPr/>
    </dgm:pt>
    <dgm:pt modelId="{FE0F2C98-F853-442A-8D0D-805788903E8A}" type="pres">
      <dgm:prSet presAssocID="{FC4B4312-0F66-4DD6-A89C-C7CAB30FC0A1}" presName="vert1" presStyleCnt="0"/>
      <dgm:spPr/>
    </dgm:pt>
    <dgm:pt modelId="{3C974C62-6342-4F06-ADC6-9ED407AA68D7}" type="pres">
      <dgm:prSet presAssocID="{68D65A41-61D3-44AD-87C6-9AD556EBB5E2}" presName="thickLine" presStyleLbl="alignNode1" presStyleIdx="3" presStyleCnt="9"/>
      <dgm:spPr/>
    </dgm:pt>
    <dgm:pt modelId="{D37584EF-8EAC-4901-ABC7-70D031226F5F}" type="pres">
      <dgm:prSet presAssocID="{68D65A41-61D3-44AD-87C6-9AD556EBB5E2}" presName="horz1" presStyleCnt="0"/>
      <dgm:spPr/>
    </dgm:pt>
    <dgm:pt modelId="{B6985424-4FBD-42C4-80B9-F8C9FF1F91B1}" type="pres">
      <dgm:prSet presAssocID="{68D65A41-61D3-44AD-87C6-9AD556EBB5E2}" presName="tx1" presStyleLbl="revTx" presStyleIdx="3" presStyleCnt="9"/>
      <dgm:spPr/>
    </dgm:pt>
    <dgm:pt modelId="{306D3246-2A22-41AA-A900-675A5CEC1AB5}" type="pres">
      <dgm:prSet presAssocID="{68D65A41-61D3-44AD-87C6-9AD556EBB5E2}" presName="vert1" presStyleCnt="0"/>
      <dgm:spPr/>
    </dgm:pt>
    <dgm:pt modelId="{E7ABE853-B7BF-4320-8F8A-B8BB4E5F3AD9}" type="pres">
      <dgm:prSet presAssocID="{3D7F0EDB-D418-4403-A152-8C05F52E0ECA}" presName="thickLine" presStyleLbl="alignNode1" presStyleIdx="4" presStyleCnt="9"/>
      <dgm:spPr/>
    </dgm:pt>
    <dgm:pt modelId="{2B998D2F-4ABD-4163-BF81-8AC09FA1F643}" type="pres">
      <dgm:prSet presAssocID="{3D7F0EDB-D418-4403-A152-8C05F52E0ECA}" presName="horz1" presStyleCnt="0"/>
      <dgm:spPr/>
    </dgm:pt>
    <dgm:pt modelId="{B80ADA13-1E58-4F39-86C5-996A085F05AB}" type="pres">
      <dgm:prSet presAssocID="{3D7F0EDB-D418-4403-A152-8C05F52E0ECA}" presName="tx1" presStyleLbl="revTx" presStyleIdx="4" presStyleCnt="9"/>
      <dgm:spPr/>
    </dgm:pt>
    <dgm:pt modelId="{6DAB1141-84B8-4C57-8581-DA3A17EA9572}" type="pres">
      <dgm:prSet presAssocID="{3D7F0EDB-D418-4403-A152-8C05F52E0ECA}" presName="vert1" presStyleCnt="0"/>
      <dgm:spPr/>
    </dgm:pt>
    <dgm:pt modelId="{C04F315F-540B-4485-8E57-60F407504D0A}" type="pres">
      <dgm:prSet presAssocID="{90DB44CD-036E-45DB-AE8B-1DEE61D9DF19}" presName="thickLine" presStyleLbl="alignNode1" presStyleIdx="5" presStyleCnt="9"/>
      <dgm:spPr/>
    </dgm:pt>
    <dgm:pt modelId="{8E2E95AC-6E7D-4587-96BC-BD36641D5135}" type="pres">
      <dgm:prSet presAssocID="{90DB44CD-036E-45DB-AE8B-1DEE61D9DF19}" presName="horz1" presStyleCnt="0"/>
      <dgm:spPr/>
    </dgm:pt>
    <dgm:pt modelId="{355E31FB-9F17-4B60-9BD9-ED05BB12640F}" type="pres">
      <dgm:prSet presAssocID="{90DB44CD-036E-45DB-AE8B-1DEE61D9DF19}" presName="tx1" presStyleLbl="revTx" presStyleIdx="5" presStyleCnt="9"/>
      <dgm:spPr/>
    </dgm:pt>
    <dgm:pt modelId="{68D45444-3FC5-4966-BB70-3A315952BFF7}" type="pres">
      <dgm:prSet presAssocID="{90DB44CD-036E-45DB-AE8B-1DEE61D9DF19}" presName="vert1" presStyleCnt="0"/>
      <dgm:spPr/>
    </dgm:pt>
    <dgm:pt modelId="{6DDD5EB2-3EDB-431D-90F0-375C77571513}" type="pres">
      <dgm:prSet presAssocID="{00F0E84F-4F94-416A-BBBE-69F50A33A044}" presName="thickLine" presStyleLbl="alignNode1" presStyleIdx="6" presStyleCnt="9"/>
      <dgm:spPr/>
    </dgm:pt>
    <dgm:pt modelId="{34EAD947-7F5F-4019-BBC0-7E1D5C06898A}" type="pres">
      <dgm:prSet presAssocID="{00F0E84F-4F94-416A-BBBE-69F50A33A044}" presName="horz1" presStyleCnt="0"/>
      <dgm:spPr/>
    </dgm:pt>
    <dgm:pt modelId="{9F633DB2-459B-4AF9-A0A6-351EFDED208A}" type="pres">
      <dgm:prSet presAssocID="{00F0E84F-4F94-416A-BBBE-69F50A33A044}" presName="tx1" presStyleLbl="revTx" presStyleIdx="6" presStyleCnt="9"/>
      <dgm:spPr/>
    </dgm:pt>
    <dgm:pt modelId="{640E501C-A924-4BE8-B1CD-79D7281BE1CD}" type="pres">
      <dgm:prSet presAssocID="{00F0E84F-4F94-416A-BBBE-69F50A33A044}" presName="vert1" presStyleCnt="0"/>
      <dgm:spPr/>
    </dgm:pt>
    <dgm:pt modelId="{D35178BD-F82B-4DB8-A910-BB91EC46ADD4}" type="pres">
      <dgm:prSet presAssocID="{1875FAD2-4999-486A-9A9F-F22C9C1D708D}" presName="thickLine" presStyleLbl="alignNode1" presStyleIdx="7" presStyleCnt="9"/>
      <dgm:spPr/>
    </dgm:pt>
    <dgm:pt modelId="{303FE685-26AA-4514-A740-3122B0D3FDCF}" type="pres">
      <dgm:prSet presAssocID="{1875FAD2-4999-486A-9A9F-F22C9C1D708D}" presName="horz1" presStyleCnt="0"/>
      <dgm:spPr/>
    </dgm:pt>
    <dgm:pt modelId="{2F8CE157-11EB-4423-BEA2-42B8B1365833}" type="pres">
      <dgm:prSet presAssocID="{1875FAD2-4999-486A-9A9F-F22C9C1D708D}" presName="tx1" presStyleLbl="revTx" presStyleIdx="7" presStyleCnt="9"/>
      <dgm:spPr/>
    </dgm:pt>
    <dgm:pt modelId="{406C05AD-56CE-45BB-A578-07406330C10B}" type="pres">
      <dgm:prSet presAssocID="{1875FAD2-4999-486A-9A9F-F22C9C1D708D}" presName="vert1" presStyleCnt="0"/>
      <dgm:spPr/>
    </dgm:pt>
    <dgm:pt modelId="{5A3E3EBC-FA09-4F4C-B0A2-D3A5A2DDA0FD}" type="pres">
      <dgm:prSet presAssocID="{1D2A842D-9775-4E8B-9B78-62B69C3F844F}" presName="thickLine" presStyleLbl="alignNode1" presStyleIdx="8" presStyleCnt="9"/>
      <dgm:spPr/>
    </dgm:pt>
    <dgm:pt modelId="{44D2F472-86BA-4257-8046-8E7EBB02849B}" type="pres">
      <dgm:prSet presAssocID="{1D2A842D-9775-4E8B-9B78-62B69C3F844F}" presName="horz1" presStyleCnt="0"/>
      <dgm:spPr/>
    </dgm:pt>
    <dgm:pt modelId="{1D527775-E9B3-4169-AFD0-255B2C0BAE89}" type="pres">
      <dgm:prSet presAssocID="{1D2A842D-9775-4E8B-9B78-62B69C3F844F}" presName="tx1" presStyleLbl="revTx" presStyleIdx="8" presStyleCnt="9"/>
      <dgm:spPr/>
    </dgm:pt>
    <dgm:pt modelId="{5EB2FB7A-70A7-4552-8877-3DF62E1FA5CB}" type="pres">
      <dgm:prSet presAssocID="{1D2A842D-9775-4E8B-9B78-62B69C3F844F}" presName="vert1" presStyleCnt="0"/>
      <dgm:spPr/>
    </dgm:pt>
  </dgm:ptLst>
  <dgm:cxnLst>
    <dgm:cxn modelId="{CF4B7521-099A-4FD4-8CA4-DB643F020C31}" srcId="{82E81EA2-904A-4D37-8CF0-F5075533FF68}" destId="{3D7F0EDB-D418-4403-A152-8C05F52E0ECA}" srcOrd="4" destOrd="0" parTransId="{C37C81BE-74FD-40FD-AE83-74832623A489}" sibTransId="{75055A6F-2DE9-403A-9E49-B60D1E12E2BE}"/>
    <dgm:cxn modelId="{77520323-00BA-4380-B299-C2C37195859B}" srcId="{82E81EA2-904A-4D37-8CF0-F5075533FF68}" destId="{00F0E84F-4F94-416A-BBBE-69F50A33A044}" srcOrd="6" destOrd="0" parTransId="{051D282E-B3AB-42F1-BAF8-8E894E2528ED}" sibTransId="{77A094F4-1DD0-45E8-8659-D70CFC4026E9}"/>
    <dgm:cxn modelId="{BAE2B530-B450-4B67-AD08-D43024CE17B2}" type="presOf" srcId="{FC4B4312-0F66-4DD6-A89C-C7CAB30FC0A1}" destId="{8949DD6F-91D7-4A76-9112-0CE77AD428BA}" srcOrd="0" destOrd="0" presId="urn:microsoft.com/office/officeart/2008/layout/LinedList"/>
    <dgm:cxn modelId="{9772E63B-60DF-45FC-82F5-4BB18BD4B637}" type="presOf" srcId="{55FE520C-F7A9-4EE5-8782-C7DE20B09E1E}" destId="{0442CD78-9CBF-41B4-BBE0-6DC8B5F26035}" srcOrd="0" destOrd="0" presId="urn:microsoft.com/office/officeart/2008/layout/LinedList"/>
    <dgm:cxn modelId="{A163455B-FCCA-44F9-B4D7-64A9AF94D78E}" srcId="{82E81EA2-904A-4D37-8CF0-F5075533FF68}" destId="{68D65A41-61D3-44AD-87C6-9AD556EBB5E2}" srcOrd="3" destOrd="0" parTransId="{24F8A5F6-85D4-4346-AA24-7A6DFA90CA5C}" sibTransId="{99F6FA5E-4579-44AA-90D4-E1B829A99B5F}"/>
    <dgm:cxn modelId="{3A8F7D66-ABEB-4910-9F0F-959FAE719A55}" type="presOf" srcId="{72F68027-E2EE-4D6C-9547-BE69D566B134}" destId="{96FD6461-CA86-4E7A-BA2F-DFF01470C66A}" srcOrd="0" destOrd="0" presId="urn:microsoft.com/office/officeart/2008/layout/LinedList"/>
    <dgm:cxn modelId="{05EDF58D-ADF7-4167-BACF-9B671D0EE9E2}" type="presOf" srcId="{1875FAD2-4999-486A-9A9F-F22C9C1D708D}" destId="{2F8CE157-11EB-4423-BEA2-42B8B1365833}" srcOrd="0" destOrd="0" presId="urn:microsoft.com/office/officeart/2008/layout/LinedList"/>
    <dgm:cxn modelId="{265BC391-30F3-4A46-BD88-031B7F916B51}" srcId="{82E81EA2-904A-4D37-8CF0-F5075533FF68}" destId="{1D2A842D-9775-4E8B-9B78-62B69C3F844F}" srcOrd="8" destOrd="0" parTransId="{406E6F2A-2E46-4B98-AE73-7685C1F5E464}" sibTransId="{CCEA6D6A-E1F6-4AA5-972F-25A62BB62560}"/>
    <dgm:cxn modelId="{D0E6F195-2470-42D6-AE2F-99256004273C}" type="presOf" srcId="{90DB44CD-036E-45DB-AE8B-1DEE61D9DF19}" destId="{355E31FB-9F17-4B60-9BD9-ED05BB12640F}" srcOrd="0" destOrd="0" presId="urn:microsoft.com/office/officeart/2008/layout/LinedList"/>
    <dgm:cxn modelId="{B1455A97-4EE8-4C7B-9E18-3DB375DA315E}" type="presOf" srcId="{1D2A842D-9775-4E8B-9B78-62B69C3F844F}" destId="{1D527775-E9B3-4169-AFD0-255B2C0BAE89}" srcOrd="0" destOrd="0" presId="urn:microsoft.com/office/officeart/2008/layout/LinedList"/>
    <dgm:cxn modelId="{9FA93898-5693-4B6C-92FA-CEB24B851FCE}" type="presOf" srcId="{68D65A41-61D3-44AD-87C6-9AD556EBB5E2}" destId="{B6985424-4FBD-42C4-80B9-F8C9FF1F91B1}" srcOrd="0" destOrd="0" presId="urn:microsoft.com/office/officeart/2008/layout/LinedList"/>
    <dgm:cxn modelId="{8A742399-93C1-4924-8B2E-D4105A94D634}" type="presOf" srcId="{00F0E84F-4F94-416A-BBBE-69F50A33A044}" destId="{9F633DB2-459B-4AF9-A0A6-351EFDED208A}" srcOrd="0" destOrd="0" presId="urn:microsoft.com/office/officeart/2008/layout/LinedList"/>
    <dgm:cxn modelId="{7C0107AD-734C-4229-A7D0-29411DADF8C3}" srcId="{82E81EA2-904A-4D37-8CF0-F5075533FF68}" destId="{90DB44CD-036E-45DB-AE8B-1DEE61D9DF19}" srcOrd="5" destOrd="0" parTransId="{7B52CA31-6F17-4878-A46B-59160632D26A}" sibTransId="{FA09C3A9-1D1B-4CA6-A166-450AE48F00CC}"/>
    <dgm:cxn modelId="{B27C82B7-2541-4740-B8B1-F8803F08BE5C}" type="presOf" srcId="{3D7F0EDB-D418-4403-A152-8C05F52E0ECA}" destId="{B80ADA13-1E58-4F39-86C5-996A085F05AB}" srcOrd="0" destOrd="0" presId="urn:microsoft.com/office/officeart/2008/layout/LinedList"/>
    <dgm:cxn modelId="{90FA6ED0-ADDE-4A3C-8C23-4594D29C201F}" srcId="{82E81EA2-904A-4D37-8CF0-F5075533FF68}" destId="{FC4B4312-0F66-4DD6-A89C-C7CAB30FC0A1}" srcOrd="2" destOrd="0" parTransId="{AF3427CA-0C64-4B02-8E26-B4A7D6D9695A}" sibTransId="{915D4436-802B-421C-9F27-A53BC894005D}"/>
    <dgm:cxn modelId="{03AE07D5-FD4F-4AFC-B075-6AFBE73D465F}" srcId="{82E81EA2-904A-4D37-8CF0-F5075533FF68}" destId="{55FE520C-F7A9-4EE5-8782-C7DE20B09E1E}" srcOrd="1" destOrd="0" parTransId="{E27442A7-9064-47A8-9EEF-456B8CA00858}" sibTransId="{5F8EE1AF-D374-420D-A248-5B0BF41D4F34}"/>
    <dgm:cxn modelId="{33CEB6D6-998D-4B80-9ADF-97B1E5606A9F}" srcId="{82E81EA2-904A-4D37-8CF0-F5075533FF68}" destId="{1875FAD2-4999-486A-9A9F-F22C9C1D708D}" srcOrd="7" destOrd="0" parTransId="{43DBDC9C-4204-4E41-997A-D7A8B9992483}" sibTransId="{C88C6DA0-877D-48C6-8AC2-EE4882AA0BA4}"/>
    <dgm:cxn modelId="{FDB6EDDE-F0E2-42FD-8831-3C526E2ACB54}" srcId="{82E81EA2-904A-4D37-8CF0-F5075533FF68}" destId="{72F68027-E2EE-4D6C-9547-BE69D566B134}" srcOrd="0" destOrd="0" parTransId="{1361A428-DD75-4847-BA46-F56C02B72040}" sibTransId="{C2B81C4B-70ED-4575-884A-1A56683677A8}"/>
    <dgm:cxn modelId="{226981EA-6F3C-46E0-B12B-8DEA58169270}" type="presOf" srcId="{82E81EA2-904A-4D37-8CF0-F5075533FF68}" destId="{7889B448-D0CA-4C1B-AE16-3DB5B8C5676C}" srcOrd="0" destOrd="0" presId="urn:microsoft.com/office/officeart/2008/layout/LinedList"/>
    <dgm:cxn modelId="{EC87A19A-1E23-497B-9B47-6FBBB7106073}" type="presParOf" srcId="{7889B448-D0CA-4C1B-AE16-3DB5B8C5676C}" destId="{D2748478-81D9-4289-8580-904F263569FD}" srcOrd="0" destOrd="0" presId="urn:microsoft.com/office/officeart/2008/layout/LinedList"/>
    <dgm:cxn modelId="{65297CE8-70D1-4C36-B396-EB4F06A9B5AC}" type="presParOf" srcId="{7889B448-D0CA-4C1B-AE16-3DB5B8C5676C}" destId="{DD8BC034-64C6-4F4E-971E-DE4E1CBBB5A0}" srcOrd="1" destOrd="0" presId="urn:microsoft.com/office/officeart/2008/layout/LinedList"/>
    <dgm:cxn modelId="{39A81DF4-9E9A-4A15-94EC-A10415A88D27}" type="presParOf" srcId="{DD8BC034-64C6-4F4E-971E-DE4E1CBBB5A0}" destId="{96FD6461-CA86-4E7A-BA2F-DFF01470C66A}" srcOrd="0" destOrd="0" presId="urn:microsoft.com/office/officeart/2008/layout/LinedList"/>
    <dgm:cxn modelId="{2D84C5DE-13BB-42E8-BD4B-5D26C849916A}" type="presParOf" srcId="{DD8BC034-64C6-4F4E-971E-DE4E1CBBB5A0}" destId="{CC158562-8FCE-4E1D-A869-EC186FB4E20A}" srcOrd="1" destOrd="0" presId="urn:microsoft.com/office/officeart/2008/layout/LinedList"/>
    <dgm:cxn modelId="{59782F22-B843-4454-B5F1-E1A023989DD6}" type="presParOf" srcId="{7889B448-D0CA-4C1B-AE16-3DB5B8C5676C}" destId="{DD20C9B7-B3BF-4F02-9FC1-F5E19514BDE5}" srcOrd="2" destOrd="0" presId="urn:microsoft.com/office/officeart/2008/layout/LinedList"/>
    <dgm:cxn modelId="{C5425C47-48D3-466E-BE78-67FBCE5466C2}" type="presParOf" srcId="{7889B448-D0CA-4C1B-AE16-3DB5B8C5676C}" destId="{2DE4CD86-E0CB-4A28-954E-46815E135409}" srcOrd="3" destOrd="0" presId="urn:microsoft.com/office/officeart/2008/layout/LinedList"/>
    <dgm:cxn modelId="{11DC73E2-7838-4F8D-8B68-7DF37D66708D}" type="presParOf" srcId="{2DE4CD86-E0CB-4A28-954E-46815E135409}" destId="{0442CD78-9CBF-41B4-BBE0-6DC8B5F26035}" srcOrd="0" destOrd="0" presId="urn:microsoft.com/office/officeart/2008/layout/LinedList"/>
    <dgm:cxn modelId="{92B768B4-70D5-47E8-A1FA-1D843A07C6EF}" type="presParOf" srcId="{2DE4CD86-E0CB-4A28-954E-46815E135409}" destId="{875E658B-2FE6-4BE3-BAEF-7F4F3D0C2845}" srcOrd="1" destOrd="0" presId="urn:microsoft.com/office/officeart/2008/layout/LinedList"/>
    <dgm:cxn modelId="{9FABCD93-4564-4217-8DA7-796887B17622}" type="presParOf" srcId="{7889B448-D0CA-4C1B-AE16-3DB5B8C5676C}" destId="{5B9B4170-1F73-43B5-BC7E-F79C3C153A4C}" srcOrd="4" destOrd="0" presId="urn:microsoft.com/office/officeart/2008/layout/LinedList"/>
    <dgm:cxn modelId="{574A8DC1-C9C6-49D6-8D19-56EA43A7E6D2}" type="presParOf" srcId="{7889B448-D0CA-4C1B-AE16-3DB5B8C5676C}" destId="{9E9DF1A3-AD14-4C9C-9155-6E9C323BBA87}" srcOrd="5" destOrd="0" presId="urn:microsoft.com/office/officeart/2008/layout/LinedList"/>
    <dgm:cxn modelId="{CDA96E2A-622B-43A3-A9AC-FD4FE4B05745}" type="presParOf" srcId="{9E9DF1A3-AD14-4C9C-9155-6E9C323BBA87}" destId="{8949DD6F-91D7-4A76-9112-0CE77AD428BA}" srcOrd="0" destOrd="0" presId="urn:microsoft.com/office/officeart/2008/layout/LinedList"/>
    <dgm:cxn modelId="{7C75A444-8AA1-4EA8-B722-DA6275933D49}" type="presParOf" srcId="{9E9DF1A3-AD14-4C9C-9155-6E9C323BBA87}" destId="{FE0F2C98-F853-442A-8D0D-805788903E8A}" srcOrd="1" destOrd="0" presId="urn:microsoft.com/office/officeart/2008/layout/LinedList"/>
    <dgm:cxn modelId="{F3C59058-85D4-499A-BED7-AD027970F898}" type="presParOf" srcId="{7889B448-D0CA-4C1B-AE16-3DB5B8C5676C}" destId="{3C974C62-6342-4F06-ADC6-9ED407AA68D7}" srcOrd="6" destOrd="0" presId="urn:microsoft.com/office/officeart/2008/layout/LinedList"/>
    <dgm:cxn modelId="{626C6DAD-0FF7-4AAB-953B-7FBB1BEFCF8F}" type="presParOf" srcId="{7889B448-D0CA-4C1B-AE16-3DB5B8C5676C}" destId="{D37584EF-8EAC-4901-ABC7-70D031226F5F}" srcOrd="7" destOrd="0" presId="urn:microsoft.com/office/officeart/2008/layout/LinedList"/>
    <dgm:cxn modelId="{7B1F92D1-3803-4E38-961F-1A1EFEDF44A0}" type="presParOf" srcId="{D37584EF-8EAC-4901-ABC7-70D031226F5F}" destId="{B6985424-4FBD-42C4-80B9-F8C9FF1F91B1}" srcOrd="0" destOrd="0" presId="urn:microsoft.com/office/officeart/2008/layout/LinedList"/>
    <dgm:cxn modelId="{573B4BA9-6796-4B45-A9F3-442774C55AD4}" type="presParOf" srcId="{D37584EF-8EAC-4901-ABC7-70D031226F5F}" destId="{306D3246-2A22-41AA-A900-675A5CEC1AB5}" srcOrd="1" destOrd="0" presId="urn:microsoft.com/office/officeart/2008/layout/LinedList"/>
    <dgm:cxn modelId="{1875A555-34FD-431B-8D25-D0BE450EC39A}" type="presParOf" srcId="{7889B448-D0CA-4C1B-AE16-3DB5B8C5676C}" destId="{E7ABE853-B7BF-4320-8F8A-B8BB4E5F3AD9}" srcOrd="8" destOrd="0" presId="urn:microsoft.com/office/officeart/2008/layout/LinedList"/>
    <dgm:cxn modelId="{E12A5025-4412-4BD2-A985-27A48FA73E49}" type="presParOf" srcId="{7889B448-D0CA-4C1B-AE16-3DB5B8C5676C}" destId="{2B998D2F-4ABD-4163-BF81-8AC09FA1F643}" srcOrd="9" destOrd="0" presId="urn:microsoft.com/office/officeart/2008/layout/LinedList"/>
    <dgm:cxn modelId="{194DA43B-8D67-4F5F-808C-3CA8F916A5E7}" type="presParOf" srcId="{2B998D2F-4ABD-4163-BF81-8AC09FA1F643}" destId="{B80ADA13-1E58-4F39-86C5-996A085F05AB}" srcOrd="0" destOrd="0" presId="urn:microsoft.com/office/officeart/2008/layout/LinedList"/>
    <dgm:cxn modelId="{A7AE5289-16B1-4A9D-AE4F-57EE9BD932F4}" type="presParOf" srcId="{2B998D2F-4ABD-4163-BF81-8AC09FA1F643}" destId="{6DAB1141-84B8-4C57-8581-DA3A17EA9572}" srcOrd="1" destOrd="0" presId="urn:microsoft.com/office/officeart/2008/layout/LinedList"/>
    <dgm:cxn modelId="{7094A9FD-80F9-4C18-909F-0022C482855C}" type="presParOf" srcId="{7889B448-D0CA-4C1B-AE16-3DB5B8C5676C}" destId="{C04F315F-540B-4485-8E57-60F407504D0A}" srcOrd="10" destOrd="0" presId="urn:microsoft.com/office/officeart/2008/layout/LinedList"/>
    <dgm:cxn modelId="{F5F7CD85-D5DF-45AC-BF1D-1F936168DB2D}" type="presParOf" srcId="{7889B448-D0CA-4C1B-AE16-3DB5B8C5676C}" destId="{8E2E95AC-6E7D-4587-96BC-BD36641D5135}" srcOrd="11" destOrd="0" presId="urn:microsoft.com/office/officeart/2008/layout/LinedList"/>
    <dgm:cxn modelId="{72349AA6-D240-4A35-AD80-0686D2D43B72}" type="presParOf" srcId="{8E2E95AC-6E7D-4587-96BC-BD36641D5135}" destId="{355E31FB-9F17-4B60-9BD9-ED05BB12640F}" srcOrd="0" destOrd="0" presId="urn:microsoft.com/office/officeart/2008/layout/LinedList"/>
    <dgm:cxn modelId="{EF2C561B-5965-4210-8523-AB556751C8F2}" type="presParOf" srcId="{8E2E95AC-6E7D-4587-96BC-BD36641D5135}" destId="{68D45444-3FC5-4966-BB70-3A315952BFF7}" srcOrd="1" destOrd="0" presId="urn:microsoft.com/office/officeart/2008/layout/LinedList"/>
    <dgm:cxn modelId="{393A5138-9619-4A73-BB7E-E31873EC7E24}" type="presParOf" srcId="{7889B448-D0CA-4C1B-AE16-3DB5B8C5676C}" destId="{6DDD5EB2-3EDB-431D-90F0-375C77571513}" srcOrd="12" destOrd="0" presId="urn:microsoft.com/office/officeart/2008/layout/LinedList"/>
    <dgm:cxn modelId="{BB713EE9-D332-4518-878F-D384E0720007}" type="presParOf" srcId="{7889B448-D0CA-4C1B-AE16-3DB5B8C5676C}" destId="{34EAD947-7F5F-4019-BBC0-7E1D5C06898A}" srcOrd="13" destOrd="0" presId="urn:microsoft.com/office/officeart/2008/layout/LinedList"/>
    <dgm:cxn modelId="{BADD3A63-7F21-40A8-83F2-2F8E40C6212A}" type="presParOf" srcId="{34EAD947-7F5F-4019-BBC0-7E1D5C06898A}" destId="{9F633DB2-459B-4AF9-A0A6-351EFDED208A}" srcOrd="0" destOrd="0" presId="urn:microsoft.com/office/officeart/2008/layout/LinedList"/>
    <dgm:cxn modelId="{D6E2CA96-6860-453D-ABBB-27181EC3E93A}" type="presParOf" srcId="{34EAD947-7F5F-4019-BBC0-7E1D5C06898A}" destId="{640E501C-A924-4BE8-B1CD-79D7281BE1CD}" srcOrd="1" destOrd="0" presId="urn:microsoft.com/office/officeart/2008/layout/LinedList"/>
    <dgm:cxn modelId="{AB5D7082-5D78-445D-A1F2-0EC27E4A6C26}" type="presParOf" srcId="{7889B448-D0CA-4C1B-AE16-3DB5B8C5676C}" destId="{D35178BD-F82B-4DB8-A910-BB91EC46ADD4}" srcOrd="14" destOrd="0" presId="urn:microsoft.com/office/officeart/2008/layout/LinedList"/>
    <dgm:cxn modelId="{A1B5B8E4-C2BC-48E8-AF1A-AE776D774686}" type="presParOf" srcId="{7889B448-D0CA-4C1B-AE16-3DB5B8C5676C}" destId="{303FE685-26AA-4514-A740-3122B0D3FDCF}" srcOrd="15" destOrd="0" presId="urn:microsoft.com/office/officeart/2008/layout/LinedList"/>
    <dgm:cxn modelId="{E2FD7FFB-7AAC-4C06-8BA4-DC1BF91648C1}" type="presParOf" srcId="{303FE685-26AA-4514-A740-3122B0D3FDCF}" destId="{2F8CE157-11EB-4423-BEA2-42B8B1365833}" srcOrd="0" destOrd="0" presId="urn:microsoft.com/office/officeart/2008/layout/LinedList"/>
    <dgm:cxn modelId="{2CFF1134-0F70-48B1-900C-111347668905}" type="presParOf" srcId="{303FE685-26AA-4514-A740-3122B0D3FDCF}" destId="{406C05AD-56CE-45BB-A578-07406330C10B}" srcOrd="1" destOrd="0" presId="urn:microsoft.com/office/officeart/2008/layout/LinedList"/>
    <dgm:cxn modelId="{523F7614-DB6C-497B-8752-A46B80881C65}" type="presParOf" srcId="{7889B448-D0CA-4C1B-AE16-3DB5B8C5676C}" destId="{5A3E3EBC-FA09-4F4C-B0A2-D3A5A2DDA0FD}" srcOrd="16" destOrd="0" presId="urn:microsoft.com/office/officeart/2008/layout/LinedList"/>
    <dgm:cxn modelId="{6622192F-DF52-40D1-AA35-AF5744EB78FD}" type="presParOf" srcId="{7889B448-D0CA-4C1B-AE16-3DB5B8C5676C}" destId="{44D2F472-86BA-4257-8046-8E7EBB02849B}" srcOrd="17" destOrd="0" presId="urn:microsoft.com/office/officeart/2008/layout/LinedList"/>
    <dgm:cxn modelId="{BE940F3C-644B-4FB5-81F3-FC9A9414955F}" type="presParOf" srcId="{44D2F472-86BA-4257-8046-8E7EBB02849B}" destId="{1D527775-E9B3-4169-AFD0-255B2C0BAE89}" srcOrd="0" destOrd="0" presId="urn:microsoft.com/office/officeart/2008/layout/LinedList"/>
    <dgm:cxn modelId="{719A2C74-CEBC-4054-A294-1D0B90901B3D}" type="presParOf" srcId="{44D2F472-86BA-4257-8046-8E7EBB02849B}" destId="{5EB2FB7A-70A7-4552-8877-3DF62E1FA5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478-81D9-4289-8580-904F263569FD}">
      <dsp:nvSpPr>
        <dsp:cNvPr id="0" name=""/>
        <dsp:cNvSpPr/>
      </dsp:nvSpPr>
      <dsp:spPr>
        <a:xfrm>
          <a:off x="0" y="680"/>
          <a:ext cx="6506304" cy="0"/>
        </a:xfrm>
        <a:prstGeom prst="lin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D6461-CA86-4E7A-BA2F-DFF01470C66A}">
      <dsp:nvSpPr>
        <dsp:cNvPr id="0" name=""/>
        <dsp:cNvSpPr/>
      </dsp:nvSpPr>
      <dsp:spPr>
        <a:xfrm>
          <a:off x="0" y="680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Welcome</a:t>
          </a:r>
        </a:p>
      </dsp:txBody>
      <dsp:txXfrm>
        <a:off x="0" y="680"/>
        <a:ext cx="6506304" cy="619608"/>
      </dsp:txXfrm>
    </dsp:sp>
    <dsp:sp modelId="{DD20C9B7-B3BF-4F02-9FC1-F5E19514BDE5}">
      <dsp:nvSpPr>
        <dsp:cNvPr id="0" name=""/>
        <dsp:cNvSpPr/>
      </dsp:nvSpPr>
      <dsp:spPr>
        <a:xfrm>
          <a:off x="0" y="620289"/>
          <a:ext cx="6506304" cy="0"/>
        </a:xfrm>
        <a:prstGeom prst="line">
          <a:avLst/>
        </a:prstGeom>
        <a:solidFill>
          <a:schemeClr val="accent5">
            <a:shade val="80000"/>
            <a:hueOff val="16869"/>
            <a:satOff val="242"/>
            <a:lumOff val="2677"/>
            <a:alphaOff val="0"/>
          </a:schemeClr>
        </a:solidFill>
        <a:ln w="34925" cap="flat" cmpd="sng" algn="in">
          <a:solidFill>
            <a:schemeClr val="accent5">
              <a:shade val="80000"/>
              <a:hueOff val="16869"/>
              <a:satOff val="242"/>
              <a:lumOff val="2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2CD78-9CBF-41B4-BBE0-6DC8B5F26035}">
      <dsp:nvSpPr>
        <dsp:cNvPr id="0" name=""/>
        <dsp:cNvSpPr/>
      </dsp:nvSpPr>
      <dsp:spPr>
        <a:xfrm>
          <a:off x="0" y="620289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Mitigating risk</a:t>
          </a:r>
        </a:p>
      </dsp:txBody>
      <dsp:txXfrm>
        <a:off x="0" y="620289"/>
        <a:ext cx="6506304" cy="619608"/>
      </dsp:txXfrm>
    </dsp:sp>
    <dsp:sp modelId="{5B9B4170-1F73-43B5-BC7E-F79C3C153A4C}">
      <dsp:nvSpPr>
        <dsp:cNvPr id="0" name=""/>
        <dsp:cNvSpPr/>
      </dsp:nvSpPr>
      <dsp:spPr>
        <a:xfrm>
          <a:off x="0" y="1239898"/>
          <a:ext cx="6506304" cy="0"/>
        </a:xfrm>
        <a:prstGeom prst="line">
          <a:avLst/>
        </a:prstGeom>
        <a:solidFill>
          <a:schemeClr val="accent5">
            <a:shade val="80000"/>
            <a:hueOff val="33739"/>
            <a:satOff val="484"/>
            <a:lumOff val="5354"/>
            <a:alphaOff val="0"/>
          </a:schemeClr>
        </a:solidFill>
        <a:ln w="34925" cap="flat" cmpd="sng" algn="in">
          <a:solidFill>
            <a:schemeClr val="accent5">
              <a:shade val="80000"/>
              <a:hueOff val="33739"/>
              <a:satOff val="484"/>
              <a:lumOff val="5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DD6F-91D7-4A76-9112-0CE77AD428BA}">
      <dsp:nvSpPr>
        <dsp:cNvPr id="0" name=""/>
        <dsp:cNvSpPr/>
      </dsp:nvSpPr>
      <dsp:spPr>
        <a:xfrm>
          <a:off x="0" y="1239898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Unique advantages</a:t>
          </a:r>
        </a:p>
      </dsp:txBody>
      <dsp:txXfrm>
        <a:off x="0" y="1239898"/>
        <a:ext cx="6506304" cy="619608"/>
      </dsp:txXfrm>
    </dsp:sp>
    <dsp:sp modelId="{3C974C62-6342-4F06-ADC6-9ED407AA68D7}">
      <dsp:nvSpPr>
        <dsp:cNvPr id="0" name=""/>
        <dsp:cNvSpPr/>
      </dsp:nvSpPr>
      <dsp:spPr>
        <a:xfrm>
          <a:off x="0" y="1859506"/>
          <a:ext cx="6506304" cy="0"/>
        </a:xfrm>
        <a:prstGeom prst="line">
          <a:avLst/>
        </a:prstGeom>
        <a:solidFill>
          <a:schemeClr val="accent5">
            <a:shade val="80000"/>
            <a:hueOff val="50608"/>
            <a:satOff val="726"/>
            <a:lumOff val="8032"/>
            <a:alphaOff val="0"/>
          </a:schemeClr>
        </a:solidFill>
        <a:ln w="34925" cap="flat" cmpd="sng" algn="in">
          <a:solidFill>
            <a:schemeClr val="accent5">
              <a:shade val="80000"/>
              <a:hueOff val="50608"/>
              <a:satOff val="726"/>
              <a:lumOff val="8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85424-4FBD-42C4-80B9-F8C9FF1F91B1}">
      <dsp:nvSpPr>
        <dsp:cNvPr id="0" name=""/>
        <dsp:cNvSpPr/>
      </dsp:nvSpPr>
      <dsp:spPr>
        <a:xfrm>
          <a:off x="0" y="1859506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Cultural awareness</a:t>
          </a:r>
        </a:p>
      </dsp:txBody>
      <dsp:txXfrm>
        <a:off x="0" y="1859506"/>
        <a:ext cx="6506304" cy="619608"/>
      </dsp:txXfrm>
    </dsp:sp>
    <dsp:sp modelId="{E7ABE853-B7BF-4320-8F8A-B8BB4E5F3AD9}">
      <dsp:nvSpPr>
        <dsp:cNvPr id="0" name=""/>
        <dsp:cNvSpPr/>
      </dsp:nvSpPr>
      <dsp:spPr>
        <a:xfrm>
          <a:off x="0" y="2479115"/>
          <a:ext cx="6506304" cy="0"/>
        </a:xfrm>
        <a:prstGeom prst="line">
          <a:avLst/>
        </a:prstGeom>
        <a:solidFill>
          <a:schemeClr val="accent5">
            <a:shade val="80000"/>
            <a:hueOff val="67478"/>
            <a:satOff val="969"/>
            <a:lumOff val="10709"/>
            <a:alphaOff val="0"/>
          </a:schemeClr>
        </a:solidFill>
        <a:ln w="34925" cap="flat" cmpd="sng" algn="in">
          <a:solidFill>
            <a:schemeClr val="accent5">
              <a:shade val="80000"/>
              <a:hueOff val="67478"/>
              <a:satOff val="969"/>
              <a:lumOff val="10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ADA13-1E58-4F39-86C5-996A085F05AB}">
      <dsp:nvSpPr>
        <dsp:cNvPr id="0" name=""/>
        <dsp:cNvSpPr/>
      </dsp:nvSpPr>
      <dsp:spPr>
        <a:xfrm>
          <a:off x="0" y="2479115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Your company</a:t>
          </a:r>
        </a:p>
      </dsp:txBody>
      <dsp:txXfrm>
        <a:off x="0" y="2479115"/>
        <a:ext cx="6506304" cy="619608"/>
      </dsp:txXfrm>
    </dsp:sp>
    <dsp:sp modelId="{C04F315F-540B-4485-8E57-60F407504D0A}">
      <dsp:nvSpPr>
        <dsp:cNvPr id="0" name=""/>
        <dsp:cNvSpPr/>
      </dsp:nvSpPr>
      <dsp:spPr>
        <a:xfrm>
          <a:off x="0" y="3098724"/>
          <a:ext cx="6506304" cy="0"/>
        </a:xfrm>
        <a:prstGeom prst="line">
          <a:avLst/>
        </a:prstGeom>
        <a:solidFill>
          <a:schemeClr val="accent5">
            <a:shade val="80000"/>
            <a:hueOff val="84347"/>
            <a:satOff val="1211"/>
            <a:lumOff val="13386"/>
            <a:alphaOff val="0"/>
          </a:schemeClr>
        </a:solidFill>
        <a:ln w="34925" cap="flat" cmpd="sng" algn="in">
          <a:solidFill>
            <a:schemeClr val="accent5">
              <a:shade val="80000"/>
              <a:hueOff val="84347"/>
              <a:satOff val="1211"/>
              <a:lumOff val="13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E31FB-9F17-4B60-9BD9-ED05BB12640F}">
      <dsp:nvSpPr>
        <dsp:cNvPr id="0" name=""/>
        <dsp:cNvSpPr/>
      </dsp:nvSpPr>
      <dsp:spPr>
        <a:xfrm>
          <a:off x="0" y="3098724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Connecting with candidates</a:t>
          </a:r>
        </a:p>
      </dsp:txBody>
      <dsp:txXfrm>
        <a:off x="0" y="3098724"/>
        <a:ext cx="6506304" cy="619608"/>
      </dsp:txXfrm>
    </dsp:sp>
    <dsp:sp modelId="{6DDD5EB2-3EDB-431D-90F0-375C77571513}">
      <dsp:nvSpPr>
        <dsp:cNvPr id="0" name=""/>
        <dsp:cNvSpPr/>
      </dsp:nvSpPr>
      <dsp:spPr>
        <a:xfrm>
          <a:off x="0" y="3718333"/>
          <a:ext cx="6506304" cy="0"/>
        </a:xfrm>
        <a:prstGeom prst="line">
          <a:avLst/>
        </a:prstGeom>
        <a:solidFill>
          <a:schemeClr val="accent5">
            <a:shade val="80000"/>
            <a:hueOff val="101216"/>
            <a:satOff val="1453"/>
            <a:lumOff val="16063"/>
            <a:alphaOff val="0"/>
          </a:schemeClr>
        </a:solidFill>
        <a:ln w="34925" cap="flat" cmpd="sng" algn="in">
          <a:solidFill>
            <a:schemeClr val="accent5">
              <a:shade val="80000"/>
              <a:hueOff val="101216"/>
              <a:satOff val="1453"/>
              <a:lumOff val="16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33DB2-459B-4AF9-A0A6-351EFDED208A}">
      <dsp:nvSpPr>
        <dsp:cNvPr id="0" name=""/>
        <dsp:cNvSpPr/>
      </dsp:nvSpPr>
      <dsp:spPr>
        <a:xfrm>
          <a:off x="0" y="3718333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Supporting success</a:t>
          </a:r>
        </a:p>
      </dsp:txBody>
      <dsp:txXfrm>
        <a:off x="0" y="3718333"/>
        <a:ext cx="6506304" cy="619608"/>
      </dsp:txXfrm>
    </dsp:sp>
    <dsp:sp modelId="{D35178BD-F82B-4DB8-A910-BB91EC46ADD4}">
      <dsp:nvSpPr>
        <dsp:cNvPr id="0" name=""/>
        <dsp:cNvSpPr/>
      </dsp:nvSpPr>
      <dsp:spPr>
        <a:xfrm>
          <a:off x="0" y="4337941"/>
          <a:ext cx="6506304" cy="0"/>
        </a:xfrm>
        <a:prstGeom prst="line">
          <a:avLst/>
        </a:prstGeom>
        <a:solidFill>
          <a:schemeClr val="accent5">
            <a:shade val="80000"/>
            <a:hueOff val="118086"/>
            <a:satOff val="1695"/>
            <a:lumOff val="18741"/>
            <a:alphaOff val="0"/>
          </a:schemeClr>
        </a:solidFill>
        <a:ln w="34925" cap="flat" cmpd="sng" algn="in">
          <a:solidFill>
            <a:schemeClr val="accent5">
              <a:shade val="80000"/>
              <a:hueOff val="118086"/>
              <a:satOff val="1695"/>
              <a:lumOff val="18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CE157-11EB-4423-BEA2-42B8B1365833}">
      <dsp:nvSpPr>
        <dsp:cNvPr id="0" name=""/>
        <dsp:cNvSpPr/>
      </dsp:nvSpPr>
      <dsp:spPr>
        <a:xfrm>
          <a:off x="0" y="4337941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Resources </a:t>
          </a:r>
          <a:r>
            <a:rPr lang="en-US" sz="3000" i="1" kern="1200" dirty="0"/>
            <a:t>(</a:t>
          </a:r>
          <a:r>
            <a:rPr lang="en-US" sz="3000" b="1" i="1" kern="1200" dirty="0">
              <a:hlinkClick xmlns:r="http://schemas.openxmlformats.org/officeDocument/2006/relationships" r:id="rId1"/>
            </a:rPr>
            <a:t>www.synergycs.net</a:t>
          </a:r>
          <a:r>
            <a:rPr lang="en-US" sz="3000" i="1" kern="1200" dirty="0"/>
            <a:t>)</a:t>
          </a:r>
        </a:p>
      </dsp:txBody>
      <dsp:txXfrm>
        <a:off x="0" y="4337941"/>
        <a:ext cx="6506304" cy="619608"/>
      </dsp:txXfrm>
    </dsp:sp>
    <dsp:sp modelId="{5A3E3EBC-FA09-4F4C-B0A2-D3A5A2DDA0FD}">
      <dsp:nvSpPr>
        <dsp:cNvPr id="0" name=""/>
        <dsp:cNvSpPr/>
      </dsp:nvSpPr>
      <dsp:spPr>
        <a:xfrm>
          <a:off x="0" y="4957550"/>
          <a:ext cx="6506304" cy="0"/>
        </a:xfrm>
        <a:prstGeom prst="line">
          <a:avLst/>
        </a:prstGeom>
        <a:solidFill>
          <a:schemeClr val="accent5">
            <a:shade val="80000"/>
            <a:hueOff val="134955"/>
            <a:satOff val="1937"/>
            <a:lumOff val="21418"/>
            <a:alphaOff val="0"/>
          </a:schemeClr>
        </a:solidFill>
        <a:ln w="34925" cap="flat" cmpd="sng" algn="in">
          <a:solidFill>
            <a:schemeClr val="accent5">
              <a:shade val="80000"/>
              <a:hueOff val="134955"/>
              <a:satOff val="1937"/>
              <a:lumOff val="21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27775-E9B3-4169-AFD0-255B2C0BAE89}">
      <dsp:nvSpPr>
        <dsp:cNvPr id="0" name=""/>
        <dsp:cNvSpPr/>
      </dsp:nvSpPr>
      <dsp:spPr>
        <a:xfrm>
          <a:off x="0" y="4957550"/>
          <a:ext cx="6506304" cy="6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Q&amp;A</a:t>
          </a:r>
        </a:p>
      </dsp:txBody>
      <dsp:txXfrm>
        <a:off x="0" y="4957550"/>
        <a:ext cx="6506304" cy="619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91626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9929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36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899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EEB12EA-8236-4699-9985-0743003A05C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522A50-34FA-4E67-AFFB-7E4A7A9C98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54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person in a hat&#10;&#10;Description generated with high confidence">
            <a:extLst>
              <a:ext uri="{FF2B5EF4-FFF2-40B4-BE49-F238E27FC236}">
                <a16:creationId xmlns:a16="http://schemas.microsoft.com/office/drawing/2014/main" id="{421F4AD5-A428-412F-94A4-2CF3A05F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23" y="1936940"/>
            <a:ext cx="5659222" cy="3183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B98EF-9229-4E7F-928D-230480E78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7268" y="634028"/>
            <a:ext cx="3355942" cy="3732835"/>
          </a:xfrm>
        </p:spPr>
        <p:txBody>
          <a:bodyPr>
            <a:normAutofit/>
          </a:bodyPr>
          <a:lstStyle/>
          <a:p>
            <a:r>
              <a:rPr lang="en-US" sz="4100" cap="small" dirty="0"/>
              <a:t>Why hire people with criminal backgrounds &amp; how do to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34DD4-EA3C-4B85-AEF2-19313749A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23" y="4949866"/>
            <a:ext cx="3763836" cy="1794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Facilitated by Dana Harrison </a:t>
            </a:r>
          </a:p>
        </p:txBody>
      </p:sp>
    </p:spTree>
    <p:extLst>
      <p:ext uri="{BB962C8B-B14F-4D97-AF65-F5344CB8AC3E}">
        <p14:creationId xmlns:p14="http://schemas.microsoft.com/office/powerpoint/2010/main" val="327035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erson standing next to a building&#10;&#10;Description generated with very high confidence">
            <a:extLst>
              <a:ext uri="{FF2B5EF4-FFF2-40B4-BE49-F238E27FC236}">
                <a16:creationId xmlns:a16="http://schemas.microsoft.com/office/drawing/2014/main" id="{079FF1B7-46FA-4C4F-A6CD-280111627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41" y="2417602"/>
            <a:ext cx="5105445" cy="3407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3D9B8-4D67-42FD-B82F-D6EC48BA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/>
              <a:t>Supporting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32A92-7683-45E4-B790-923FE8A9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3200" dirty="0"/>
              <a:t>Connections at work matter</a:t>
            </a:r>
          </a:p>
          <a:p>
            <a:r>
              <a:rPr lang="en-US" sz="3200" dirty="0"/>
              <a:t>Feedback and coaching focused on their success</a:t>
            </a:r>
          </a:p>
          <a:p>
            <a:r>
              <a:rPr lang="en-US" sz="3200" dirty="0"/>
              <a:t>Agency relationship</a:t>
            </a:r>
          </a:p>
          <a:p>
            <a:r>
              <a:rPr lang="en-US" sz="32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69076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D9B8-4D67-42FD-B82F-D6EC48BA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/>
              <a:t>Q&amp;A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1269A2-627B-4EAA-A646-9342A9141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36" y="1998324"/>
            <a:ext cx="5372875" cy="3581400"/>
          </a:xfrm>
        </p:spPr>
      </p:pic>
    </p:spTree>
    <p:extLst>
      <p:ext uri="{BB962C8B-B14F-4D97-AF65-F5344CB8AC3E}">
        <p14:creationId xmlns:p14="http://schemas.microsoft.com/office/powerpoint/2010/main" val="322546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D129-B033-49DA-9203-C72603506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30774"/>
            <a:ext cx="8361229" cy="209822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7276-95A5-47F4-AC88-1E1409EFF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925" y="3602317"/>
            <a:ext cx="7596451" cy="1086237"/>
          </a:xfrm>
        </p:spPr>
        <p:txBody>
          <a:bodyPr>
            <a:noAutofit/>
          </a:bodyPr>
          <a:lstStyle/>
          <a:p>
            <a:r>
              <a:rPr lang="en-US" sz="2800" dirty="0"/>
              <a:t>Find links to all references, contact information for panelists and additional information at:</a:t>
            </a:r>
          </a:p>
          <a:p>
            <a:r>
              <a:rPr lang="en-US" sz="2800" dirty="0"/>
              <a:t>www.synergycs.net</a:t>
            </a:r>
          </a:p>
        </p:txBody>
      </p:sp>
    </p:spTree>
    <p:extLst>
      <p:ext uri="{BB962C8B-B14F-4D97-AF65-F5344CB8AC3E}">
        <p14:creationId xmlns:p14="http://schemas.microsoft.com/office/powerpoint/2010/main" val="140210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90CED2-72DA-49F5-8068-294F7EEF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E6DD4-EFA6-4947-854F-306D8098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Agenda</a:t>
            </a:r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08D1E4C-D911-4693-8F78-7FC5ED602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54511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08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DCA2-5D24-4D58-9863-5031D9D3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1850-E87E-4138-9A60-E99CE13D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2286000"/>
            <a:ext cx="4056422" cy="2594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Approximately 18% of Indiana residents (1.2 million) have a criminal record.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28% of adults in Marion County have a </a:t>
            </a:r>
            <a:r>
              <a:rPr lang="en-US" sz="2800"/>
              <a:t>criminal conviction.</a:t>
            </a:r>
            <a:endParaRPr lang="en-US" sz="1600" dirty="0"/>
          </a:p>
        </p:txBody>
      </p:sp>
      <p:pic>
        <p:nvPicPr>
          <p:cNvPr id="11" name="Picture 10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375CBC54-9A4E-4243-9583-D564B7D2F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66" y="1910531"/>
            <a:ext cx="6123884" cy="40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1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22E1-1258-40ED-9DC4-6B799E17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your candidate pool?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60770D-E42D-4777-9193-6964D0B62AAB}"/>
              </a:ext>
            </a:extLst>
          </p:cNvPr>
          <p:cNvGrpSpPr/>
          <p:nvPr/>
        </p:nvGrpSpPr>
        <p:grpSpPr>
          <a:xfrm>
            <a:off x="626804" y="2142308"/>
            <a:ext cx="11565196" cy="3584478"/>
            <a:chOff x="688257" y="1385224"/>
            <a:chExt cx="11565196" cy="358447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5BEB2D-E926-4EB3-A8E4-675118D1FDF8}"/>
                </a:ext>
              </a:extLst>
            </p:cNvPr>
            <p:cNvCxnSpPr/>
            <p:nvPr/>
          </p:nvCxnSpPr>
          <p:spPr>
            <a:xfrm>
              <a:off x="1371600" y="3647768"/>
              <a:ext cx="10181303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1645FD-8016-4BA8-973F-55F2232B94B3}"/>
                </a:ext>
              </a:extLst>
            </p:cNvPr>
            <p:cNvSpPr/>
            <p:nvPr/>
          </p:nvSpPr>
          <p:spPr>
            <a:xfrm>
              <a:off x="1371600" y="3341743"/>
              <a:ext cx="609600" cy="6120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385122-F13B-49F2-A5EB-437251C062A5}"/>
                </a:ext>
              </a:extLst>
            </p:cNvPr>
            <p:cNvSpPr/>
            <p:nvPr/>
          </p:nvSpPr>
          <p:spPr>
            <a:xfrm>
              <a:off x="4415912" y="3341741"/>
              <a:ext cx="609600" cy="6120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156BBA-7B16-42CD-A98E-B5181DE64336}"/>
                </a:ext>
              </a:extLst>
            </p:cNvPr>
            <p:cNvSpPr/>
            <p:nvPr/>
          </p:nvSpPr>
          <p:spPr>
            <a:xfrm>
              <a:off x="11169445" y="3341742"/>
              <a:ext cx="609600" cy="6120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1115C6-7DD3-4AAB-961A-2ABF2EE88A6F}"/>
                </a:ext>
              </a:extLst>
            </p:cNvPr>
            <p:cNvSpPr txBox="1"/>
            <p:nvPr/>
          </p:nvSpPr>
          <p:spPr>
            <a:xfrm>
              <a:off x="688257" y="4015595"/>
              <a:ext cx="22982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backgrounds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849893-4978-409C-8980-275BF3243B7D}"/>
                </a:ext>
              </a:extLst>
            </p:cNvPr>
            <p:cNvSpPr txBox="1"/>
            <p:nvPr/>
          </p:nvSpPr>
          <p:spPr>
            <a:xfrm>
              <a:off x="3387212" y="4015595"/>
              <a:ext cx="27849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Blemished backgrounds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DAC2C3-9364-49DB-A318-17A67B874799}"/>
                </a:ext>
              </a:extLst>
            </p:cNvPr>
            <p:cNvSpPr txBox="1"/>
            <p:nvPr/>
          </p:nvSpPr>
          <p:spPr>
            <a:xfrm>
              <a:off x="10092813" y="4166935"/>
              <a:ext cx="2160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Incarcerated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3383ED-E5D7-4E34-B95D-A5B26926BE34}"/>
                </a:ext>
              </a:extLst>
            </p:cNvPr>
            <p:cNvSpPr/>
            <p:nvPr/>
          </p:nvSpPr>
          <p:spPr>
            <a:xfrm>
              <a:off x="7521677" y="3264310"/>
              <a:ext cx="3224981" cy="8301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026F22-E73D-4057-B873-24084D766293}"/>
                </a:ext>
              </a:extLst>
            </p:cNvPr>
            <p:cNvSpPr txBox="1"/>
            <p:nvPr/>
          </p:nvSpPr>
          <p:spPr>
            <a:xfrm>
              <a:off x="7878096" y="1385224"/>
              <a:ext cx="251214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Newly released</a:t>
              </a:r>
            </a:p>
            <a:p>
              <a:pPr algn="ctr"/>
              <a:r>
                <a:rPr lang="en-US" sz="2800" dirty="0"/>
                <a:t>Probation</a:t>
              </a:r>
            </a:p>
            <a:p>
              <a:pPr algn="ctr"/>
              <a:r>
                <a:rPr lang="en-US" sz="2800" dirty="0"/>
                <a:t>Parole</a:t>
              </a:r>
            </a:p>
            <a:p>
              <a:pPr algn="ctr"/>
              <a:r>
                <a:rPr lang="en-US" sz="2800" dirty="0"/>
                <a:t>Work-release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E86F17-A637-4683-8EE1-C9BC5CA06EDA}"/>
              </a:ext>
            </a:extLst>
          </p:cNvPr>
          <p:cNvSpPr txBox="1"/>
          <p:nvPr/>
        </p:nvSpPr>
        <p:spPr>
          <a:xfrm>
            <a:off x="3351568" y="5710535"/>
            <a:ext cx="322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Susan Spangler (HR)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Barada &amp; Associates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Safe Hiring Solutions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048DB0-DF6B-4441-B7F6-7A667391EB71}"/>
              </a:ext>
            </a:extLst>
          </p:cNvPr>
          <p:cNvSpPr txBox="1"/>
          <p:nvPr/>
        </p:nvSpPr>
        <p:spPr>
          <a:xfrm>
            <a:off x="10105101" y="5414698"/>
            <a:ext cx="322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PEN Industries</a:t>
            </a:r>
          </a:p>
        </p:txBody>
      </p:sp>
    </p:spTree>
    <p:extLst>
      <p:ext uri="{BB962C8B-B14F-4D97-AF65-F5344CB8AC3E}">
        <p14:creationId xmlns:p14="http://schemas.microsoft.com/office/powerpoint/2010/main" val="221612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474B-E909-4F0D-B220-217A03A7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ADC9-8188-493A-8B38-8AC33A6F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Real talk about risks</a:t>
            </a:r>
          </a:p>
          <a:p>
            <a:r>
              <a:rPr lang="en-US" sz="3200" dirty="0"/>
              <a:t>Federal bonding</a:t>
            </a:r>
          </a:p>
        </p:txBody>
      </p:sp>
      <p:pic>
        <p:nvPicPr>
          <p:cNvPr id="5" name="Picture 4" descr="A person sitting in the sand&#10;&#10;Description generated with high confidence">
            <a:extLst>
              <a:ext uri="{FF2B5EF4-FFF2-40B4-BE49-F238E27FC236}">
                <a16:creationId xmlns:a16="http://schemas.microsoft.com/office/drawing/2014/main" id="{F0442C7F-63DC-4CC3-975B-D0781B8B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14090"/>
            <a:ext cx="5372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D700-C292-43BB-8434-BB3FD53B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57EFF-D627-47D1-96A7-FAB552039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71700"/>
            <a:ext cx="4812891" cy="1410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Financial Benefits for Hiring</a:t>
            </a:r>
          </a:p>
          <a:p>
            <a:r>
              <a:rPr lang="en-US" sz="2400" dirty="0"/>
              <a:t>Work Opportunity Tax Credit (WOTC)</a:t>
            </a:r>
          </a:p>
          <a:p>
            <a:r>
              <a:rPr lang="en-US" sz="2400" dirty="0"/>
              <a:t>HIRED**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DCA6F6-B9DD-4871-9AE3-6896F961C569}"/>
              </a:ext>
            </a:extLst>
          </p:cNvPr>
          <p:cNvSpPr txBox="1">
            <a:spLocks/>
          </p:cNvSpPr>
          <p:nvPr/>
        </p:nvSpPr>
        <p:spPr>
          <a:xfrm>
            <a:off x="1371599" y="4229714"/>
            <a:ext cx="3868994" cy="2321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Training Dollars</a:t>
            </a:r>
          </a:p>
          <a:p>
            <a:r>
              <a:rPr lang="en-US" sz="2400" dirty="0"/>
              <a:t>Skills Enhancement Fund </a:t>
            </a:r>
          </a:p>
          <a:p>
            <a:r>
              <a:rPr lang="en-US" sz="2400" dirty="0"/>
              <a:t>Employer Training Grant</a:t>
            </a:r>
          </a:p>
          <a:p>
            <a:r>
              <a:rPr lang="en-US" sz="2400" dirty="0"/>
              <a:t>Workforce Training Grant </a:t>
            </a:r>
            <a:r>
              <a:rPr lang="en-US" sz="2400" i="1" dirty="0"/>
              <a:t>(for individuals)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F86CBA-963B-458C-8D86-A7D6249ADA02}"/>
              </a:ext>
            </a:extLst>
          </p:cNvPr>
          <p:cNvSpPr txBox="1">
            <a:spLocks/>
          </p:cNvSpPr>
          <p:nvPr/>
        </p:nvSpPr>
        <p:spPr>
          <a:xfrm>
            <a:off x="7172632" y="4337869"/>
            <a:ext cx="4724400" cy="232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Candidate/Employee Support</a:t>
            </a:r>
          </a:p>
          <a:p>
            <a:r>
              <a:rPr lang="en-US" sz="2400" dirty="0"/>
              <a:t>Vetted candidates for no fee</a:t>
            </a:r>
          </a:p>
          <a:p>
            <a:r>
              <a:rPr lang="en-US" sz="2400" dirty="0"/>
              <a:t>Job coaches</a:t>
            </a:r>
          </a:p>
          <a:p>
            <a:r>
              <a:rPr lang="en-US" sz="2400" dirty="0"/>
              <a:t>Life help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pic>
        <p:nvPicPr>
          <p:cNvPr id="7" name="Picture 6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001FC76B-87CB-4495-99B3-CB89464F4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77" y="1428750"/>
            <a:ext cx="3912060" cy="26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495B-0D20-43C8-A0E4-ED74A196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Awareness</a:t>
            </a:r>
          </a:p>
        </p:txBody>
      </p:sp>
      <p:pic>
        <p:nvPicPr>
          <p:cNvPr id="9" name="Content Placeholder 8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CEF0C2A7-663A-49F0-88D3-3EF31030E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21004" r="24036" b="17211"/>
          <a:stretch/>
        </p:blipFill>
        <p:spPr>
          <a:xfrm>
            <a:off x="2948683" y="1717069"/>
            <a:ext cx="7259727" cy="4455131"/>
          </a:xfrm>
        </p:spPr>
      </p:pic>
    </p:spTree>
    <p:extLst>
      <p:ext uri="{BB962C8B-B14F-4D97-AF65-F5344CB8AC3E}">
        <p14:creationId xmlns:p14="http://schemas.microsoft.com/office/powerpoint/2010/main" val="7986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CA17-D519-488F-B149-E1A2820A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9B4C-D04B-4561-86DE-346642D7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77" y="2664542"/>
            <a:ext cx="10112477" cy="4193458"/>
          </a:xfrm>
        </p:spPr>
        <p:txBody>
          <a:bodyPr>
            <a:normAutofit fontScale="70000" lnSpcReduction="20000"/>
          </a:bodyPr>
          <a:lstStyle/>
          <a:p>
            <a:endParaRPr lang="en-US" sz="3800" dirty="0"/>
          </a:p>
          <a:p>
            <a:r>
              <a:rPr lang="en-US" sz="3800" dirty="0"/>
              <a:t>Reasonable screening process + positive candidate experiences</a:t>
            </a:r>
          </a:p>
          <a:p>
            <a:r>
              <a:rPr lang="en-US" sz="3800" dirty="0"/>
              <a:t>Clear roles + understanding of company needs</a:t>
            </a:r>
          </a:p>
          <a:p>
            <a:r>
              <a:rPr lang="en-US" sz="3800" dirty="0"/>
              <a:t>Clear employee expectations</a:t>
            </a:r>
          </a:p>
          <a:p>
            <a:r>
              <a:rPr lang="en-US" sz="3800" dirty="0"/>
              <a:t>Meaningful feedback </a:t>
            </a:r>
          </a:p>
          <a:p>
            <a:r>
              <a:rPr lang="en-US" sz="3800" dirty="0"/>
              <a:t>Coaching/mentoring approaches</a:t>
            </a:r>
          </a:p>
          <a:p>
            <a:r>
              <a:rPr lang="en-US" sz="3800" dirty="0"/>
              <a:t>Solid onboarding</a:t>
            </a:r>
          </a:p>
          <a:p>
            <a:r>
              <a:rPr lang="en-US" sz="3800" dirty="0"/>
              <a:t>Flexibility</a:t>
            </a:r>
          </a:p>
          <a:p>
            <a:r>
              <a:rPr lang="en-US" sz="3800" dirty="0"/>
              <a:t>Authentic appreciation of diversity</a:t>
            </a:r>
          </a:p>
          <a:p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F527E-9764-4076-B908-2B168FEA274E}"/>
              </a:ext>
            </a:extLst>
          </p:cNvPr>
          <p:cNvSpPr txBox="1"/>
          <p:nvPr/>
        </p:nvSpPr>
        <p:spPr>
          <a:xfrm>
            <a:off x="2133600" y="1638242"/>
            <a:ext cx="91833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kern="0" dirty="0"/>
              <a:t>The more of these characteristics your business has, the more likely you are to successfully employ ex-offenders.</a:t>
            </a:r>
          </a:p>
          <a:p>
            <a:endParaRPr lang="en-US" sz="20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CABC92-B386-43A7-8EBB-6E38C93360A7}"/>
              </a:ext>
            </a:extLst>
          </p:cNvPr>
          <p:cNvCxnSpPr>
            <a:cxnSpLocks/>
          </p:cNvCxnSpPr>
          <p:nvPr/>
        </p:nvCxnSpPr>
        <p:spPr>
          <a:xfrm flipV="1">
            <a:off x="9193161" y="2263789"/>
            <a:ext cx="1317523" cy="263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421-3806-4AA1-8FD3-5785769F4664}"/>
              </a:ext>
            </a:extLst>
          </p:cNvPr>
          <p:cNvCxnSpPr>
            <a:cxnSpLocks/>
          </p:cNvCxnSpPr>
          <p:nvPr/>
        </p:nvCxnSpPr>
        <p:spPr>
          <a:xfrm>
            <a:off x="9188244" y="2263788"/>
            <a:ext cx="1322440" cy="2731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FD7F0B-4A78-4A44-B32E-211384C28877}"/>
              </a:ext>
            </a:extLst>
          </p:cNvPr>
          <p:cNvSpPr txBox="1"/>
          <p:nvPr/>
        </p:nvSpPr>
        <p:spPr>
          <a:xfrm>
            <a:off x="8937522" y="2072496"/>
            <a:ext cx="196153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3332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17CB-D003-4A03-99D8-C61B1599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083277" cy="1485900"/>
          </a:xfrm>
        </p:spPr>
        <p:txBody>
          <a:bodyPr/>
          <a:lstStyle/>
          <a:p>
            <a:r>
              <a:rPr lang="en-US" dirty="0"/>
              <a:t>Candidates: Finding &amp;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7095-3C0E-48F8-8C1E-145DA693A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737123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Agencies: </a:t>
            </a:r>
          </a:p>
          <a:p>
            <a:pPr lvl="1"/>
            <a:r>
              <a:rPr lang="en-US" sz="2800" dirty="0"/>
              <a:t>PACE</a:t>
            </a:r>
          </a:p>
          <a:p>
            <a:pPr lvl="1"/>
            <a:r>
              <a:rPr lang="en-US" sz="2800" dirty="0" err="1"/>
              <a:t>RecycleForce</a:t>
            </a:r>
            <a:endParaRPr lang="en-US" sz="2800" dirty="0"/>
          </a:p>
          <a:p>
            <a:pPr lvl="1"/>
            <a:r>
              <a:rPr lang="en-US" sz="2800" dirty="0"/>
              <a:t>Department of Workforce Development/</a:t>
            </a:r>
            <a:r>
              <a:rPr lang="en-US" sz="2800" dirty="0" err="1"/>
              <a:t>Workone</a:t>
            </a:r>
            <a:endParaRPr lang="en-US" sz="2800" dirty="0"/>
          </a:p>
          <a:p>
            <a:pPr lvl="1"/>
            <a:r>
              <a:rPr lang="en-US" sz="2800" dirty="0"/>
              <a:t>Edna Martin Christian Center,</a:t>
            </a:r>
          </a:p>
          <a:p>
            <a:pPr lvl="1"/>
            <a:r>
              <a:rPr lang="en-US" sz="2800" dirty="0"/>
              <a:t>StepUp</a:t>
            </a:r>
          </a:p>
          <a:p>
            <a:r>
              <a:rPr lang="en-US" sz="2800" dirty="0"/>
              <a:t>What to ask &amp; not ask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CF840-4626-4375-B476-48FE4E485D02}"/>
              </a:ext>
            </a:extLst>
          </p:cNvPr>
          <p:cNvGrpSpPr/>
          <p:nvPr/>
        </p:nvGrpSpPr>
        <p:grpSpPr>
          <a:xfrm>
            <a:off x="7039897" y="1700981"/>
            <a:ext cx="5083277" cy="4062651"/>
            <a:chOff x="7039897" y="1700981"/>
            <a:chExt cx="5083277" cy="40626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D0B28-6825-4FE6-A15E-BF75625EFAE4}"/>
                </a:ext>
              </a:extLst>
            </p:cNvPr>
            <p:cNvSpPr txBox="1"/>
            <p:nvPr/>
          </p:nvSpPr>
          <p:spPr>
            <a:xfrm>
              <a:off x="7039897" y="1700981"/>
              <a:ext cx="5083277" cy="40626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600" dirty="0"/>
            </a:p>
            <a:p>
              <a:pPr algn="ctr"/>
              <a:r>
                <a:rPr lang="en-US" sz="4400" dirty="0"/>
                <a:t>Humble</a:t>
              </a:r>
            </a:p>
            <a:p>
              <a:pPr algn="ctr"/>
              <a:r>
                <a:rPr lang="en-US" sz="4400" dirty="0"/>
                <a:t>Hungry</a:t>
              </a:r>
            </a:p>
            <a:p>
              <a:pPr algn="ctr"/>
              <a:r>
                <a:rPr lang="en-US" sz="4400" dirty="0"/>
                <a:t>Smart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-Patrick Lencioni, </a:t>
              </a:r>
              <a:r>
                <a:rPr lang="en-US" i="1" dirty="0"/>
                <a:t>The Ideal Team Player</a:t>
              </a:r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  <a:p>
              <a:pPr algn="ctr"/>
              <a:endParaRPr lang="en-US" i="1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3FE8EAF8-DB51-4CB5-BED8-0842481685FE}"/>
                </a:ext>
              </a:extLst>
            </p:cNvPr>
            <p:cNvSpPr/>
            <p:nvPr/>
          </p:nvSpPr>
          <p:spPr>
            <a:xfrm rot="5400000">
              <a:off x="7211962" y="1920977"/>
              <a:ext cx="462116" cy="501446"/>
            </a:xfrm>
            <a:prstGeom prst="corne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DA8E1314-6350-4620-9B7C-15B31C339AC9}"/>
                </a:ext>
              </a:extLst>
            </p:cNvPr>
            <p:cNvSpPr/>
            <p:nvPr/>
          </p:nvSpPr>
          <p:spPr>
            <a:xfrm rot="16200000">
              <a:off x="11469330" y="5102677"/>
              <a:ext cx="462116" cy="501446"/>
            </a:xfrm>
            <a:prstGeom prst="corne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8672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907</TotalTime>
  <Words>287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Wingdings</vt:lpstr>
      <vt:lpstr>Crop</vt:lpstr>
      <vt:lpstr>Why hire people with criminal backgrounds &amp; how do to it</vt:lpstr>
      <vt:lpstr>Agenda</vt:lpstr>
      <vt:lpstr>Did you know?</vt:lpstr>
      <vt:lpstr>How big is your candidate pool?</vt:lpstr>
      <vt:lpstr>Mitigating Risk</vt:lpstr>
      <vt:lpstr>Employer Opportunities</vt:lpstr>
      <vt:lpstr>Cultural Awareness</vt:lpstr>
      <vt:lpstr>Your Company</vt:lpstr>
      <vt:lpstr>Candidates: Finding &amp; Screening</vt:lpstr>
      <vt:lpstr>Supporting Success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hire people with criminal backgrounds &amp; how do to it</dc:title>
  <dc:creator>Dana Harrison</dc:creator>
  <cp:lastModifiedBy>Dana Harrison</cp:lastModifiedBy>
  <cp:revision>9</cp:revision>
  <dcterms:created xsi:type="dcterms:W3CDTF">2018-05-17T21:06:54Z</dcterms:created>
  <dcterms:modified xsi:type="dcterms:W3CDTF">2018-05-18T12:14:44Z</dcterms:modified>
</cp:coreProperties>
</file>